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Arimo Bold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" pitchFamily="2" charset="0"/>
      <p:regular r:id="rId24"/>
      <p:bold r:id="rId25"/>
      <p:italic r:id="rId26"/>
      <p:boldItalic r:id="rId27"/>
    </p:embeddedFont>
    <p:embeddedFont>
      <p:font typeface="Montserrat Bold" pitchFamily="2" charset="0"/>
      <p:regular r:id="rId28"/>
      <p:bold r:id="rId29"/>
    </p:embeddedFont>
    <p:embeddedFont>
      <p:font typeface="Montserrat Bold Italics" panose="020B0604020202020204" charset="0"/>
      <p:regular r:id="rId30"/>
    </p:embeddedFont>
    <p:embeddedFont>
      <p:font typeface="Montserrat Medium" pitchFamily="2" charset="0"/>
      <p:regular r:id="rId31"/>
      <p:italic r:id="rId32"/>
    </p:embeddedFont>
    <p:embeddedFont>
      <p:font typeface="Montserrat Medium Italics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69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9" Type="http://schemas.openxmlformats.org/officeDocument/2006/relationships/customXml" Target="../customXml/item2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br/cnpq/pt-br/canais_atendimento/identidade-visual" TargetMode="External"/><Relationship Id="rId3" Type="http://schemas.openxmlformats.org/officeDocument/2006/relationships/image" Target="../media/image16.svg"/><Relationship Id="rId7" Type="http://schemas.openxmlformats.org/officeDocument/2006/relationships/hyperlink" Target="http://ensinosuperior.sed.sc.gov.br/index.php/legislacao/logo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hyperlink" Target="https://www.gov.br/capes/pt-br/centrais-de-conteudo/logomarca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fapesc.sc.gov.br/identidade-visua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3.png"/><Relationship Id="rId5" Type="http://schemas.openxmlformats.org/officeDocument/2006/relationships/image" Target="../media/image10.png"/><Relationship Id="rId10" Type="http://schemas.openxmlformats.org/officeDocument/2006/relationships/image" Target="../media/image2.png"/><Relationship Id="rId4" Type="http://schemas.openxmlformats.org/officeDocument/2006/relationships/image" Target="../media/image9.sv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961274" y="2516840"/>
            <a:ext cx="7739535" cy="1523206"/>
          </a:xfrm>
          <a:custGeom>
            <a:avLst/>
            <a:gdLst/>
            <a:ahLst/>
            <a:cxnLst/>
            <a:rect l="l" t="t" r="r" b="b"/>
            <a:pathLst>
              <a:path w="7739535" h="1523206">
                <a:moveTo>
                  <a:pt x="0" y="0"/>
                </a:moveTo>
                <a:lnTo>
                  <a:pt x="7739534" y="0"/>
                </a:lnTo>
                <a:lnTo>
                  <a:pt x="7739534" y="1523207"/>
                </a:lnTo>
                <a:lnTo>
                  <a:pt x="0" y="15232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027566" y="4194441"/>
            <a:ext cx="7673242" cy="765906"/>
          </a:xfrm>
          <a:custGeom>
            <a:avLst/>
            <a:gdLst/>
            <a:ahLst/>
            <a:cxnLst/>
            <a:rect l="l" t="t" r="r" b="b"/>
            <a:pathLst>
              <a:path w="7673242" h="765906">
                <a:moveTo>
                  <a:pt x="0" y="0"/>
                </a:moveTo>
                <a:lnTo>
                  <a:pt x="7673242" y="0"/>
                </a:lnTo>
                <a:lnTo>
                  <a:pt x="7673242" y="765906"/>
                </a:lnTo>
                <a:lnTo>
                  <a:pt x="0" y="7659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130890" y="5074583"/>
            <a:ext cx="7400302" cy="459442"/>
          </a:xfrm>
          <a:custGeom>
            <a:avLst/>
            <a:gdLst/>
            <a:ahLst/>
            <a:cxnLst/>
            <a:rect l="l" t="t" r="r" b="b"/>
            <a:pathLst>
              <a:path w="7400302" h="459442">
                <a:moveTo>
                  <a:pt x="0" y="0"/>
                </a:moveTo>
                <a:lnTo>
                  <a:pt x="7400302" y="0"/>
                </a:lnTo>
                <a:lnTo>
                  <a:pt x="7400302" y="459442"/>
                </a:lnTo>
                <a:lnTo>
                  <a:pt x="0" y="459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8927" y="2308161"/>
            <a:ext cx="5071026" cy="3777659"/>
          </a:xfrm>
          <a:custGeom>
            <a:avLst/>
            <a:gdLst/>
            <a:ahLst/>
            <a:cxnLst/>
            <a:rect l="l" t="t" r="r" b="b"/>
            <a:pathLst>
              <a:path w="5071026" h="3777659">
                <a:moveTo>
                  <a:pt x="0" y="0"/>
                </a:moveTo>
                <a:lnTo>
                  <a:pt x="5071027" y="0"/>
                </a:lnTo>
                <a:lnTo>
                  <a:pt x="5071027" y="3777658"/>
                </a:lnTo>
                <a:lnTo>
                  <a:pt x="0" y="37776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5683638" y="0"/>
            <a:ext cx="3151325" cy="4616322"/>
          </a:xfrm>
          <a:custGeom>
            <a:avLst/>
            <a:gdLst/>
            <a:ahLst/>
            <a:cxnLst/>
            <a:rect l="l" t="t" r="r" b="b"/>
            <a:pathLst>
              <a:path w="3151325" h="4616322">
                <a:moveTo>
                  <a:pt x="3151324" y="0"/>
                </a:moveTo>
                <a:lnTo>
                  <a:pt x="0" y="0"/>
                </a:lnTo>
                <a:lnTo>
                  <a:pt x="0" y="4616322"/>
                </a:lnTo>
                <a:lnTo>
                  <a:pt x="3151324" y="4616322"/>
                </a:lnTo>
                <a:lnTo>
                  <a:pt x="3151324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558938" y="2098656"/>
            <a:ext cx="853269" cy="886513"/>
          </a:xfrm>
          <a:custGeom>
            <a:avLst/>
            <a:gdLst/>
            <a:ahLst/>
            <a:cxnLst/>
            <a:rect l="l" t="t" r="r" b="b"/>
            <a:pathLst>
              <a:path w="853269" h="886513">
                <a:moveTo>
                  <a:pt x="0" y="0"/>
                </a:moveTo>
                <a:lnTo>
                  <a:pt x="853269" y="0"/>
                </a:lnTo>
                <a:lnTo>
                  <a:pt x="853269" y="886513"/>
                </a:lnTo>
                <a:lnTo>
                  <a:pt x="0" y="8865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267286" y="8802535"/>
            <a:ext cx="1765648" cy="1010017"/>
          </a:xfrm>
          <a:custGeom>
            <a:avLst/>
            <a:gdLst/>
            <a:ahLst/>
            <a:cxnLst/>
            <a:rect l="l" t="t" r="r" b="b"/>
            <a:pathLst>
              <a:path w="1765648" h="1010017">
                <a:moveTo>
                  <a:pt x="0" y="0"/>
                </a:moveTo>
                <a:lnTo>
                  <a:pt x="1765648" y="0"/>
                </a:lnTo>
                <a:lnTo>
                  <a:pt x="1765648" y="1010017"/>
                </a:lnTo>
                <a:lnTo>
                  <a:pt x="0" y="101001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392805" y="6458507"/>
            <a:ext cx="5223255" cy="4088726"/>
            <a:chOff x="0" y="0"/>
            <a:chExt cx="1375672" cy="107686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75672" cy="1076866"/>
            </a:xfrm>
            <a:custGeom>
              <a:avLst/>
              <a:gdLst/>
              <a:ahLst/>
              <a:cxnLst/>
              <a:rect l="l" t="t" r="r" b="b"/>
              <a:pathLst>
                <a:path w="1375672" h="1076866">
                  <a:moveTo>
                    <a:pt x="20751" y="0"/>
                  </a:moveTo>
                  <a:lnTo>
                    <a:pt x="1354921" y="0"/>
                  </a:lnTo>
                  <a:cubicBezTo>
                    <a:pt x="1366382" y="0"/>
                    <a:pt x="1375672" y="9290"/>
                    <a:pt x="1375672" y="20751"/>
                  </a:cubicBezTo>
                  <a:lnTo>
                    <a:pt x="1375672" y="1056115"/>
                  </a:lnTo>
                  <a:cubicBezTo>
                    <a:pt x="1375672" y="1067576"/>
                    <a:pt x="1366382" y="1076866"/>
                    <a:pt x="1354921" y="1076866"/>
                  </a:cubicBezTo>
                  <a:lnTo>
                    <a:pt x="20751" y="1076866"/>
                  </a:lnTo>
                  <a:cubicBezTo>
                    <a:pt x="9290" y="1076866"/>
                    <a:pt x="0" y="1067576"/>
                    <a:pt x="0" y="1056115"/>
                  </a:cubicBezTo>
                  <a:lnTo>
                    <a:pt x="0" y="20751"/>
                  </a:lnTo>
                  <a:cubicBezTo>
                    <a:pt x="0" y="9290"/>
                    <a:pt x="9290" y="0"/>
                    <a:pt x="20751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375672" cy="1124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785218" y="7090634"/>
            <a:ext cx="4438429" cy="1725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7"/>
              </a:lnSpc>
            </a:pPr>
            <a:r>
              <a:rPr lang="en-US" sz="3954" spc="7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Template e dicas para elaboração dos slides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03325" y="-1167844"/>
            <a:ext cx="5223255" cy="4088726"/>
            <a:chOff x="0" y="0"/>
            <a:chExt cx="1375672" cy="107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672" cy="1076866"/>
            </a:xfrm>
            <a:custGeom>
              <a:avLst/>
              <a:gdLst/>
              <a:ahLst/>
              <a:cxnLst/>
              <a:rect l="l" t="t" r="r" b="b"/>
              <a:pathLst>
                <a:path w="1375672" h="1076866">
                  <a:moveTo>
                    <a:pt x="20751" y="0"/>
                  </a:moveTo>
                  <a:lnTo>
                    <a:pt x="1354921" y="0"/>
                  </a:lnTo>
                  <a:cubicBezTo>
                    <a:pt x="1366382" y="0"/>
                    <a:pt x="1375672" y="9290"/>
                    <a:pt x="1375672" y="20751"/>
                  </a:cubicBezTo>
                  <a:lnTo>
                    <a:pt x="1375672" y="1056115"/>
                  </a:lnTo>
                  <a:cubicBezTo>
                    <a:pt x="1375672" y="1067576"/>
                    <a:pt x="1366382" y="1076866"/>
                    <a:pt x="1354921" y="1076866"/>
                  </a:cubicBezTo>
                  <a:lnTo>
                    <a:pt x="20751" y="1076866"/>
                  </a:lnTo>
                  <a:cubicBezTo>
                    <a:pt x="9290" y="1076866"/>
                    <a:pt x="0" y="1067576"/>
                    <a:pt x="0" y="1056115"/>
                  </a:cubicBezTo>
                  <a:lnTo>
                    <a:pt x="0" y="20751"/>
                  </a:lnTo>
                  <a:cubicBezTo>
                    <a:pt x="0" y="9290"/>
                    <a:pt x="9290" y="0"/>
                    <a:pt x="20751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5672" cy="1124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03888" y="1043232"/>
            <a:ext cx="4622128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5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Conteúdo dos slides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51071" y="3622130"/>
            <a:ext cx="8127763" cy="997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82"/>
              </a:lnSpc>
            </a:pPr>
            <a:r>
              <a:rPr lang="en-US" sz="5236" b="1" spc="104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Conclusões: 1 a 2 slides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396404" y="561161"/>
            <a:ext cx="935078" cy="935078"/>
            <a:chOff x="0" y="0"/>
            <a:chExt cx="274739" cy="2747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15912" y="0"/>
                  </a:moveTo>
                  <a:lnTo>
                    <a:pt x="158827" y="0"/>
                  </a:lnTo>
                  <a:cubicBezTo>
                    <a:pt x="189568" y="0"/>
                    <a:pt x="219051" y="12212"/>
                    <a:pt x="240789" y="33950"/>
                  </a:cubicBezTo>
                  <a:cubicBezTo>
                    <a:pt x="262526" y="55688"/>
                    <a:pt x="274739" y="85170"/>
                    <a:pt x="274739" y="115912"/>
                  </a:cubicBezTo>
                  <a:lnTo>
                    <a:pt x="274739" y="158827"/>
                  </a:lnTo>
                  <a:cubicBezTo>
                    <a:pt x="274739" y="222843"/>
                    <a:pt x="222843" y="274739"/>
                    <a:pt x="158827" y="274739"/>
                  </a:cubicBezTo>
                  <a:lnTo>
                    <a:pt x="115912" y="274739"/>
                  </a:lnTo>
                  <a:cubicBezTo>
                    <a:pt x="51896" y="274739"/>
                    <a:pt x="0" y="222843"/>
                    <a:pt x="0" y="158827"/>
                  </a:cubicBezTo>
                  <a:lnTo>
                    <a:pt x="0" y="115912"/>
                  </a:lnTo>
                  <a:cubicBezTo>
                    <a:pt x="0" y="51896"/>
                    <a:pt x="51896" y="0"/>
                    <a:pt x="115912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743041" y="511617"/>
            <a:ext cx="1150740" cy="1150740"/>
            <a:chOff x="0" y="0"/>
            <a:chExt cx="338103" cy="33810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8103" cy="338103"/>
            </a:xfrm>
            <a:custGeom>
              <a:avLst/>
              <a:gdLst/>
              <a:ahLst/>
              <a:cxnLst/>
              <a:rect l="l" t="t" r="r" b="b"/>
              <a:pathLst>
                <a:path w="338103" h="338103">
                  <a:moveTo>
                    <a:pt x="94189" y="0"/>
                  </a:moveTo>
                  <a:lnTo>
                    <a:pt x="243914" y="0"/>
                  </a:lnTo>
                  <a:cubicBezTo>
                    <a:pt x="268895" y="0"/>
                    <a:pt x="292852" y="9923"/>
                    <a:pt x="310516" y="27587"/>
                  </a:cubicBezTo>
                  <a:cubicBezTo>
                    <a:pt x="328179" y="45251"/>
                    <a:pt x="338103" y="69208"/>
                    <a:pt x="338103" y="94189"/>
                  </a:cubicBezTo>
                  <a:lnTo>
                    <a:pt x="338103" y="243914"/>
                  </a:lnTo>
                  <a:cubicBezTo>
                    <a:pt x="338103" y="295933"/>
                    <a:pt x="295933" y="338103"/>
                    <a:pt x="243914" y="338103"/>
                  </a:cubicBezTo>
                  <a:lnTo>
                    <a:pt x="94189" y="338103"/>
                  </a:lnTo>
                  <a:cubicBezTo>
                    <a:pt x="42170" y="338103"/>
                    <a:pt x="0" y="295933"/>
                    <a:pt x="0" y="243914"/>
                  </a:cubicBezTo>
                  <a:lnTo>
                    <a:pt x="0" y="94189"/>
                  </a:lnTo>
                  <a:cubicBezTo>
                    <a:pt x="0" y="42170"/>
                    <a:pt x="42170" y="0"/>
                    <a:pt x="94189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338103" cy="3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093806" y="-511617"/>
            <a:ext cx="1023234" cy="1023234"/>
            <a:chOff x="0" y="0"/>
            <a:chExt cx="300640" cy="3006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0640" cy="300640"/>
            </a:xfrm>
            <a:custGeom>
              <a:avLst/>
              <a:gdLst/>
              <a:ahLst/>
              <a:cxnLst/>
              <a:rect l="l" t="t" r="r" b="b"/>
              <a:pathLst>
                <a:path w="300640" h="300640">
                  <a:moveTo>
                    <a:pt x="105926" y="0"/>
                  </a:moveTo>
                  <a:lnTo>
                    <a:pt x="194714" y="0"/>
                  </a:lnTo>
                  <a:cubicBezTo>
                    <a:pt x="222807" y="0"/>
                    <a:pt x="249750" y="11160"/>
                    <a:pt x="269615" y="31025"/>
                  </a:cubicBezTo>
                  <a:cubicBezTo>
                    <a:pt x="289480" y="50890"/>
                    <a:pt x="300640" y="77833"/>
                    <a:pt x="300640" y="105926"/>
                  </a:cubicBezTo>
                  <a:lnTo>
                    <a:pt x="300640" y="194714"/>
                  </a:lnTo>
                  <a:cubicBezTo>
                    <a:pt x="300640" y="253215"/>
                    <a:pt x="253215" y="300640"/>
                    <a:pt x="194714" y="300640"/>
                  </a:cubicBezTo>
                  <a:lnTo>
                    <a:pt x="105926" y="300640"/>
                  </a:lnTo>
                  <a:cubicBezTo>
                    <a:pt x="47425" y="300640"/>
                    <a:pt x="0" y="253215"/>
                    <a:pt x="0" y="194714"/>
                  </a:cubicBezTo>
                  <a:lnTo>
                    <a:pt x="0" y="105926"/>
                  </a:lnTo>
                  <a:cubicBezTo>
                    <a:pt x="0" y="47425"/>
                    <a:pt x="47425" y="0"/>
                    <a:pt x="105926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300640" cy="348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389317" y="1889160"/>
            <a:ext cx="705362" cy="705362"/>
            <a:chOff x="0" y="0"/>
            <a:chExt cx="207245" cy="2072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839673" y="185115"/>
            <a:ext cx="4287166" cy="1602410"/>
            <a:chOff x="0" y="0"/>
            <a:chExt cx="5716221" cy="213654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715100" cy="1124780"/>
            </a:xfrm>
            <a:custGeom>
              <a:avLst/>
              <a:gdLst/>
              <a:ahLst/>
              <a:cxnLst/>
              <a:rect l="l" t="t" r="r" b="b"/>
              <a:pathLst>
                <a:path w="5715100" h="1124780">
                  <a:moveTo>
                    <a:pt x="0" y="0"/>
                  </a:moveTo>
                  <a:lnTo>
                    <a:pt x="5715100" y="0"/>
                  </a:lnTo>
                  <a:lnTo>
                    <a:pt x="5715100" y="1124780"/>
                  </a:lnTo>
                  <a:lnTo>
                    <a:pt x="0" y="1124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0" y="1190853"/>
              <a:ext cx="5716221" cy="570565"/>
            </a:xfrm>
            <a:custGeom>
              <a:avLst/>
              <a:gdLst/>
              <a:ahLst/>
              <a:cxnLst/>
              <a:rect l="l" t="t" r="r" b="b"/>
              <a:pathLst>
                <a:path w="5716221" h="570565">
                  <a:moveTo>
                    <a:pt x="0" y="0"/>
                  </a:moveTo>
                  <a:lnTo>
                    <a:pt x="5716221" y="0"/>
                  </a:lnTo>
                  <a:lnTo>
                    <a:pt x="5716221" y="570566"/>
                  </a:lnTo>
                  <a:lnTo>
                    <a:pt x="0" y="57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1053" y="1827492"/>
              <a:ext cx="4977995" cy="309055"/>
            </a:xfrm>
            <a:custGeom>
              <a:avLst/>
              <a:gdLst/>
              <a:ahLst/>
              <a:cxnLst/>
              <a:rect l="l" t="t" r="r" b="b"/>
              <a:pathLst>
                <a:path w="4977995" h="309055">
                  <a:moveTo>
                    <a:pt x="0" y="0"/>
                  </a:moveTo>
                  <a:lnTo>
                    <a:pt x="4977995" y="0"/>
                  </a:lnTo>
                  <a:lnTo>
                    <a:pt x="4977995" y="309055"/>
                  </a:lnTo>
                  <a:lnTo>
                    <a:pt x="0" y="30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5053532" y="0"/>
              <a:ext cx="473758" cy="492216"/>
            </a:xfrm>
            <a:custGeom>
              <a:avLst/>
              <a:gdLst/>
              <a:ahLst/>
              <a:cxnLst/>
              <a:rect l="l" t="t" r="r" b="b"/>
              <a:pathLst>
                <a:path w="473758" h="492216">
                  <a:moveTo>
                    <a:pt x="0" y="0"/>
                  </a:moveTo>
                  <a:lnTo>
                    <a:pt x="473758" y="0"/>
                  </a:lnTo>
                  <a:lnTo>
                    <a:pt x="473758" y="492216"/>
                  </a:lnTo>
                  <a:lnTo>
                    <a:pt x="0" y="492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24" name="Freeform 24"/>
          <p:cNvSpPr/>
          <p:nvPr/>
        </p:nvSpPr>
        <p:spPr>
          <a:xfrm>
            <a:off x="-2220622" y="7369471"/>
            <a:ext cx="5071026" cy="3777659"/>
          </a:xfrm>
          <a:custGeom>
            <a:avLst/>
            <a:gdLst/>
            <a:ahLst/>
            <a:cxnLst/>
            <a:rect l="l" t="t" r="r" b="b"/>
            <a:pathLst>
              <a:path w="5071026" h="3777659">
                <a:moveTo>
                  <a:pt x="0" y="0"/>
                </a:moveTo>
                <a:lnTo>
                  <a:pt x="5071027" y="0"/>
                </a:lnTo>
                <a:lnTo>
                  <a:pt x="5071027" y="3777658"/>
                </a:lnTo>
                <a:lnTo>
                  <a:pt x="0" y="37776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6253538" y="5067300"/>
            <a:ext cx="5361236" cy="671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5"/>
              </a:lnSpc>
              <a:spcBef>
                <a:spcPct val="0"/>
              </a:spcBef>
            </a:pPr>
            <a:r>
              <a:rPr lang="en-US" sz="3939" b="1" i="1" spc="78">
                <a:solidFill>
                  <a:srgbClr val="113D57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“O que eu aprendi”?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736072" y="6205491"/>
            <a:ext cx="7660332" cy="923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2134" lvl="1" indent="-286067" algn="l">
              <a:lnSpc>
                <a:spcPts val="3709"/>
              </a:lnSpc>
              <a:buFont typeface="Arial"/>
              <a:buChar char="•"/>
            </a:pPr>
            <a:r>
              <a:rPr lang="en-US" sz="2649" b="1" spc="5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Devem estar relacionadas aos objetivos.</a:t>
            </a:r>
          </a:p>
          <a:p>
            <a:pPr marL="572134" lvl="1" indent="-286067" algn="l">
              <a:lnSpc>
                <a:spcPts val="3709"/>
              </a:lnSpc>
              <a:buFont typeface="Arial"/>
              <a:buChar char="•"/>
            </a:pPr>
            <a:r>
              <a:rPr lang="en-US" sz="2649" b="1" spc="5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Concluir apenas o que apresentou.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03325" y="-1167844"/>
            <a:ext cx="5223255" cy="4088726"/>
            <a:chOff x="0" y="0"/>
            <a:chExt cx="1375672" cy="107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672" cy="1076866"/>
            </a:xfrm>
            <a:custGeom>
              <a:avLst/>
              <a:gdLst/>
              <a:ahLst/>
              <a:cxnLst/>
              <a:rect l="l" t="t" r="r" b="b"/>
              <a:pathLst>
                <a:path w="1375672" h="1076866">
                  <a:moveTo>
                    <a:pt x="20751" y="0"/>
                  </a:moveTo>
                  <a:lnTo>
                    <a:pt x="1354921" y="0"/>
                  </a:lnTo>
                  <a:cubicBezTo>
                    <a:pt x="1366382" y="0"/>
                    <a:pt x="1375672" y="9290"/>
                    <a:pt x="1375672" y="20751"/>
                  </a:cubicBezTo>
                  <a:lnTo>
                    <a:pt x="1375672" y="1056115"/>
                  </a:lnTo>
                  <a:cubicBezTo>
                    <a:pt x="1375672" y="1067576"/>
                    <a:pt x="1366382" y="1076866"/>
                    <a:pt x="1354921" y="1076866"/>
                  </a:cubicBezTo>
                  <a:lnTo>
                    <a:pt x="20751" y="1076866"/>
                  </a:lnTo>
                  <a:cubicBezTo>
                    <a:pt x="9290" y="1076866"/>
                    <a:pt x="0" y="1067576"/>
                    <a:pt x="0" y="1056115"/>
                  </a:cubicBezTo>
                  <a:lnTo>
                    <a:pt x="0" y="20751"/>
                  </a:lnTo>
                  <a:cubicBezTo>
                    <a:pt x="0" y="9290"/>
                    <a:pt x="9290" y="0"/>
                    <a:pt x="20751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5672" cy="1124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03888" y="1043232"/>
            <a:ext cx="4622128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5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Conteúdo dos slides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862149" y="3622130"/>
            <a:ext cx="6563703" cy="997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82"/>
              </a:lnSpc>
            </a:pPr>
            <a:r>
              <a:rPr lang="en-US" sz="5236" b="1" spc="104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Tópicos Opcionais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396404" y="561161"/>
            <a:ext cx="935078" cy="935078"/>
            <a:chOff x="0" y="0"/>
            <a:chExt cx="274739" cy="2747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15912" y="0"/>
                  </a:moveTo>
                  <a:lnTo>
                    <a:pt x="158827" y="0"/>
                  </a:lnTo>
                  <a:cubicBezTo>
                    <a:pt x="189568" y="0"/>
                    <a:pt x="219051" y="12212"/>
                    <a:pt x="240789" y="33950"/>
                  </a:cubicBezTo>
                  <a:cubicBezTo>
                    <a:pt x="262526" y="55688"/>
                    <a:pt x="274739" y="85170"/>
                    <a:pt x="274739" y="115912"/>
                  </a:cubicBezTo>
                  <a:lnTo>
                    <a:pt x="274739" y="158827"/>
                  </a:lnTo>
                  <a:cubicBezTo>
                    <a:pt x="274739" y="222843"/>
                    <a:pt x="222843" y="274739"/>
                    <a:pt x="158827" y="274739"/>
                  </a:cubicBezTo>
                  <a:lnTo>
                    <a:pt x="115912" y="274739"/>
                  </a:lnTo>
                  <a:cubicBezTo>
                    <a:pt x="51896" y="274739"/>
                    <a:pt x="0" y="222843"/>
                    <a:pt x="0" y="158827"/>
                  </a:cubicBezTo>
                  <a:lnTo>
                    <a:pt x="0" y="115912"/>
                  </a:lnTo>
                  <a:cubicBezTo>
                    <a:pt x="0" y="51896"/>
                    <a:pt x="51896" y="0"/>
                    <a:pt x="115912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743041" y="511617"/>
            <a:ext cx="1150740" cy="1150740"/>
            <a:chOff x="0" y="0"/>
            <a:chExt cx="338103" cy="33810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8103" cy="338103"/>
            </a:xfrm>
            <a:custGeom>
              <a:avLst/>
              <a:gdLst/>
              <a:ahLst/>
              <a:cxnLst/>
              <a:rect l="l" t="t" r="r" b="b"/>
              <a:pathLst>
                <a:path w="338103" h="338103">
                  <a:moveTo>
                    <a:pt x="94189" y="0"/>
                  </a:moveTo>
                  <a:lnTo>
                    <a:pt x="243914" y="0"/>
                  </a:lnTo>
                  <a:cubicBezTo>
                    <a:pt x="268895" y="0"/>
                    <a:pt x="292852" y="9923"/>
                    <a:pt x="310516" y="27587"/>
                  </a:cubicBezTo>
                  <a:cubicBezTo>
                    <a:pt x="328179" y="45251"/>
                    <a:pt x="338103" y="69208"/>
                    <a:pt x="338103" y="94189"/>
                  </a:cubicBezTo>
                  <a:lnTo>
                    <a:pt x="338103" y="243914"/>
                  </a:lnTo>
                  <a:cubicBezTo>
                    <a:pt x="338103" y="295933"/>
                    <a:pt x="295933" y="338103"/>
                    <a:pt x="243914" y="338103"/>
                  </a:cubicBezTo>
                  <a:lnTo>
                    <a:pt x="94189" y="338103"/>
                  </a:lnTo>
                  <a:cubicBezTo>
                    <a:pt x="42170" y="338103"/>
                    <a:pt x="0" y="295933"/>
                    <a:pt x="0" y="243914"/>
                  </a:cubicBezTo>
                  <a:lnTo>
                    <a:pt x="0" y="94189"/>
                  </a:lnTo>
                  <a:cubicBezTo>
                    <a:pt x="0" y="42170"/>
                    <a:pt x="42170" y="0"/>
                    <a:pt x="94189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338103" cy="3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093806" y="-511617"/>
            <a:ext cx="1023234" cy="1023234"/>
            <a:chOff x="0" y="0"/>
            <a:chExt cx="300640" cy="3006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0640" cy="300640"/>
            </a:xfrm>
            <a:custGeom>
              <a:avLst/>
              <a:gdLst/>
              <a:ahLst/>
              <a:cxnLst/>
              <a:rect l="l" t="t" r="r" b="b"/>
              <a:pathLst>
                <a:path w="300640" h="300640">
                  <a:moveTo>
                    <a:pt x="105926" y="0"/>
                  </a:moveTo>
                  <a:lnTo>
                    <a:pt x="194714" y="0"/>
                  </a:lnTo>
                  <a:cubicBezTo>
                    <a:pt x="222807" y="0"/>
                    <a:pt x="249750" y="11160"/>
                    <a:pt x="269615" y="31025"/>
                  </a:cubicBezTo>
                  <a:cubicBezTo>
                    <a:pt x="289480" y="50890"/>
                    <a:pt x="300640" y="77833"/>
                    <a:pt x="300640" y="105926"/>
                  </a:cubicBezTo>
                  <a:lnTo>
                    <a:pt x="300640" y="194714"/>
                  </a:lnTo>
                  <a:cubicBezTo>
                    <a:pt x="300640" y="253215"/>
                    <a:pt x="253215" y="300640"/>
                    <a:pt x="194714" y="300640"/>
                  </a:cubicBezTo>
                  <a:lnTo>
                    <a:pt x="105926" y="300640"/>
                  </a:lnTo>
                  <a:cubicBezTo>
                    <a:pt x="47425" y="300640"/>
                    <a:pt x="0" y="253215"/>
                    <a:pt x="0" y="194714"/>
                  </a:cubicBezTo>
                  <a:lnTo>
                    <a:pt x="0" y="105926"/>
                  </a:lnTo>
                  <a:cubicBezTo>
                    <a:pt x="0" y="47425"/>
                    <a:pt x="47425" y="0"/>
                    <a:pt x="105926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300640" cy="348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389317" y="1889160"/>
            <a:ext cx="705362" cy="705362"/>
            <a:chOff x="0" y="0"/>
            <a:chExt cx="207245" cy="2072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839673" y="185115"/>
            <a:ext cx="4287166" cy="1602410"/>
            <a:chOff x="0" y="0"/>
            <a:chExt cx="5716221" cy="213654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715100" cy="1124780"/>
            </a:xfrm>
            <a:custGeom>
              <a:avLst/>
              <a:gdLst/>
              <a:ahLst/>
              <a:cxnLst/>
              <a:rect l="l" t="t" r="r" b="b"/>
              <a:pathLst>
                <a:path w="5715100" h="1124780">
                  <a:moveTo>
                    <a:pt x="0" y="0"/>
                  </a:moveTo>
                  <a:lnTo>
                    <a:pt x="5715100" y="0"/>
                  </a:lnTo>
                  <a:lnTo>
                    <a:pt x="5715100" y="1124780"/>
                  </a:lnTo>
                  <a:lnTo>
                    <a:pt x="0" y="1124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0" y="1190853"/>
              <a:ext cx="5716221" cy="570565"/>
            </a:xfrm>
            <a:custGeom>
              <a:avLst/>
              <a:gdLst/>
              <a:ahLst/>
              <a:cxnLst/>
              <a:rect l="l" t="t" r="r" b="b"/>
              <a:pathLst>
                <a:path w="5716221" h="570565">
                  <a:moveTo>
                    <a:pt x="0" y="0"/>
                  </a:moveTo>
                  <a:lnTo>
                    <a:pt x="5716221" y="0"/>
                  </a:lnTo>
                  <a:lnTo>
                    <a:pt x="5716221" y="570566"/>
                  </a:lnTo>
                  <a:lnTo>
                    <a:pt x="0" y="57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1053" y="1827492"/>
              <a:ext cx="4977995" cy="309055"/>
            </a:xfrm>
            <a:custGeom>
              <a:avLst/>
              <a:gdLst/>
              <a:ahLst/>
              <a:cxnLst/>
              <a:rect l="l" t="t" r="r" b="b"/>
              <a:pathLst>
                <a:path w="4977995" h="309055">
                  <a:moveTo>
                    <a:pt x="0" y="0"/>
                  </a:moveTo>
                  <a:lnTo>
                    <a:pt x="4977995" y="0"/>
                  </a:lnTo>
                  <a:lnTo>
                    <a:pt x="4977995" y="309055"/>
                  </a:lnTo>
                  <a:lnTo>
                    <a:pt x="0" y="30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5053532" y="0"/>
              <a:ext cx="473758" cy="492216"/>
            </a:xfrm>
            <a:custGeom>
              <a:avLst/>
              <a:gdLst/>
              <a:ahLst/>
              <a:cxnLst/>
              <a:rect l="l" t="t" r="r" b="b"/>
              <a:pathLst>
                <a:path w="473758" h="492216">
                  <a:moveTo>
                    <a:pt x="0" y="0"/>
                  </a:moveTo>
                  <a:lnTo>
                    <a:pt x="473758" y="0"/>
                  </a:lnTo>
                  <a:lnTo>
                    <a:pt x="473758" y="492216"/>
                  </a:lnTo>
                  <a:lnTo>
                    <a:pt x="0" y="492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24" name="Freeform 24"/>
          <p:cNvSpPr/>
          <p:nvPr/>
        </p:nvSpPr>
        <p:spPr>
          <a:xfrm>
            <a:off x="-2220622" y="7369471"/>
            <a:ext cx="5071026" cy="3777659"/>
          </a:xfrm>
          <a:custGeom>
            <a:avLst/>
            <a:gdLst/>
            <a:ahLst/>
            <a:cxnLst/>
            <a:rect l="l" t="t" r="r" b="b"/>
            <a:pathLst>
              <a:path w="5071026" h="3777659">
                <a:moveTo>
                  <a:pt x="0" y="0"/>
                </a:moveTo>
                <a:lnTo>
                  <a:pt x="5071027" y="0"/>
                </a:lnTo>
                <a:lnTo>
                  <a:pt x="5071027" y="3777658"/>
                </a:lnTo>
                <a:lnTo>
                  <a:pt x="0" y="37776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6097834" y="6019800"/>
            <a:ext cx="6034236" cy="923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2134" lvl="1" indent="-286067" algn="just">
              <a:lnSpc>
                <a:spcPts val="3709"/>
              </a:lnSpc>
              <a:buFont typeface="Arial"/>
              <a:buChar char="•"/>
            </a:pPr>
            <a:r>
              <a:rPr lang="en-US" sz="2649" b="1" spc="5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Significância do estudo: 1 slide.</a:t>
            </a:r>
          </a:p>
          <a:p>
            <a:pPr marL="572134" lvl="1" indent="-286067" algn="just">
              <a:lnSpc>
                <a:spcPts val="3709"/>
              </a:lnSpc>
              <a:buFont typeface="Arial"/>
              <a:buChar char="•"/>
            </a:pPr>
            <a:r>
              <a:rPr lang="en-US" sz="2649" b="1" spc="5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Recomendações: 1 slide.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03325" y="-1167844"/>
            <a:ext cx="5223255" cy="4088726"/>
            <a:chOff x="0" y="0"/>
            <a:chExt cx="1375672" cy="107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672" cy="1076866"/>
            </a:xfrm>
            <a:custGeom>
              <a:avLst/>
              <a:gdLst/>
              <a:ahLst/>
              <a:cxnLst/>
              <a:rect l="l" t="t" r="r" b="b"/>
              <a:pathLst>
                <a:path w="1375672" h="1076866">
                  <a:moveTo>
                    <a:pt x="20751" y="0"/>
                  </a:moveTo>
                  <a:lnTo>
                    <a:pt x="1354921" y="0"/>
                  </a:lnTo>
                  <a:cubicBezTo>
                    <a:pt x="1366382" y="0"/>
                    <a:pt x="1375672" y="9290"/>
                    <a:pt x="1375672" y="20751"/>
                  </a:cubicBezTo>
                  <a:lnTo>
                    <a:pt x="1375672" y="1056115"/>
                  </a:lnTo>
                  <a:cubicBezTo>
                    <a:pt x="1375672" y="1067576"/>
                    <a:pt x="1366382" y="1076866"/>
                    <a:pt x="1354921" y="1076866"/>
                  </a:cubicBezTo>
                  <a:lnTo>
                    <a:pt x="20751" y="1076866"/>
                  </a:lnTo>
                  <a:cubicBezTo>
                    <a:pt x="9290" y="1076866"/>
                    <a:pt x="0" y="1067576"/>
                    <a:pt x="0" y="1056115"/>
                  </a:cubicBezTo>
                  <a:lnTo>
                    <a:pt x="0" y="20751"/>
                  </a:lnTo>
                  <a:cubicBezTo>
                    <a:pt x="0" y="9290"/>
                    <a:pt x="9290" y="0"/>
                    <a:pt x="20751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5672" cy="1124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03888" y="1043232"/>
            <a:ext cx="4622128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5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Elaboração dos slides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2396404" y="561161"/>
            <a:ext cx="935078" cy="935078"/>
            <a:chOff x="0" y="0"/>
            <a:chExt cx="274739" cy="2747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15912" y="0"/>
                  </a:moveTo>
                  <a:lnTo>
                    <a:pt x="158827" y="0"/>
                  </a:lnTo>
                  <a:cubicBezTo>
                    <a:pt x="189568" y="0"/>
                    <a:pt x="219051" y="12212"/>
                    <a:pt x="240789" y="33950"/>
                  </a:cubicBezTo>
                  <a:cubicBezTo>
                    <a:pt x="262526" y="55688"/>
                    <a:pt x="274739" y="85170"/>
                    <a:pt x="274739" y="115912"/>
                  </a:cubicBezTo>
                  <a:lnTo>
                    <a:pt x="274739" y="158827"/>
                  </a:lnTo>
                  <a:cubicBezTo>
                    <a:pt x="274739" y="222843"/>
                    <a:pt x="222843" y="274739"/>
                    <a:pt x="158827" y="274739"/>
                  </a:cubicBezTo>
                  <a:lnTo>
                    <a:pt x="115912" y="274739"/>
                  </a:lnTo>
                  <a:cubicBezTo>
                    <a:pt x="51896" y="274739"/>
                    <a:pt x="0" y="222843"/>
                    <a:pt x="0" y="158827"/>
                  </a:cubicBezTo>
                  <a:lnTo>
                    <a:pt x="0" y="115912"/>
                  </a:lnTo>
                  <a:cubicBezTo>
                    <a:pt x="0" y="51896"/>
                    <a:pt x="51896" y="0"/>
                    <a:pt x="115912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743041" y="511617"/>
            <a:ext cx="1150740" cy="1150740"/>
            <a:chOff x="0" y="0"/>
            <a:chExt cx="338103" cy="33810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8103" cy="338103"/>
            </a:xfrm>
            <a:custGeom>
              <a:avLst/>
              <a:gdLst/>
              <a:ahLst/>
              <a:cxnLst/>
              <a:rect l="l" t="t" r="r" b="b"/>
              <a:pathLst>
                <a:path w="338103" h="338103">
                  <a:moveTo>
                    <a:pt x="94189" y="0"/>
                  </a:moveTo>
                  <a:lnTo>
                    <a:pt x="243914" y="0"/>
                  </a:lnTo>
                  <a:cubicBezTo>
                    <a:pt x="268895" y="0"/>
                    <a:pt x="292852" y="9923"/>
                    <a:pt x="310516" y="27587"/>
                  </a:cubicBezTo>
                  <a:cubicBezTo>
                    <a:pt x="328179" y="45251"/>
                    <a:pt x="338103" y="69208"/>
                    <a:pt x="338103" y="94189"/>
                  </a:cubicBezTo>
                  <a:lnTo>
                    <a:pt x="338103" y="243914"/>
                  </a:lnTo>
                  <a:cubicBezTo>
                    <a:pt x="338103" y="295933"/>
                    <a:pt x="295933" y="338103"/>
                    <a:pt x="243914" y="338103"/>
                  </a:cubicBezTo>
                  <a:lnTo>
                    <a:pt x="94189" y="338103"/>
                  </a:lnTo>
                  <a:cubicBezTo>
                    <a:pt x="42170" y="338103"/>
                    <a:pt x="0" y="295933"/>
                    <a:pt x="0" y="243914"/>
                  </a:cubicBezTo>
                  <a:lnTo>
                    <a:pt x="0" y="94189"/>
                  </a:lnTo>
                  <a:cubicBezTo>
                    <a:pt x="0" y="42170"/>
                    <a:pt x="42170" y="0"/>
                    <a:pt x="94189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338103" cy="3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093806" y="-511617"/>
            <a:ext cx="1023234" cy="1023234"/>
            <a:chOff x="0" y="0"/>
            <a:chExt cx="300640" cy="3006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0640" cy="300640"/>
            </a:xfrm>
            <a:custGeom>
              <a:avLst/>
              <a:gdLst/>
              <a:ahLst/>
              <a:cxnLst/>
              <a:rect l="l" t="t" r="r" b="b"/>
              <a:pathLst>
                <a:path w="300640" h="300640">
                  <a:moveTo>
                    <a:pt x="105926" y="0"/>
                  </a:moveTo>
                  <a:lnTo>
                    <a:pt x="194714" y="0"/>
                  </a:lnTo>
                  <a:cubicBezTo>
                    <a:pt x="222807" y="0"/>
                    <a:pt x="249750" y="11160"/>
                    <a:pt x="269615" y="31025"/>
                  </a:cubicBezTo>
                  <a:cubicBezTo>
                    <a:pt x="289480" y="50890"/>
                    <a:pt x="300640" y="77833"/>
                    <a:pt x="300640" y="105926"/>
                  </a:cubicBezTo>
                  <a:lnTo>
                    <a:pt x="300640" y="194714"/>
                  </a:lnTo>
                  <a:cubicBezTo>
                    <a:pt x="300640" y="253215"/>
                    <a:pt x="253215" y="300640"/>
                    <a:pt x="194714" y="300640"/>
                  </a:cubicBezTo>
                  <a:lnTo>
                    <a:pt x="105926" y="300640"/>
                  </a:lnTo>
                  <a:cubicBezTo>
                    <a:pt x="47425" y="300640"/>
                    <a:pt x="0" y="253215"/>
                    <a:pt x="0" y="194714"/>
                  </a:cubicBezTo>
                  <a:lnTo>
                    <a:pt x="0" y="105926"/>
                  </a:lnTo>
                  <a:cubicBezTo>
                    <a:pt x="0" y="47425"/>
                    <a:pt x="47425" y="0"/>
                    <a:pt x="105926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300640" cy="348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389317" y="1889160"/>
            <a:ext cx="705362" cy="705362"/>
            <a:chOff x="0" y="0"/>
            <a:chExt cx="207245" cy="20724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839673" y="185115"/>
            <a:ext cx="4287166" cy="1602410"/>
            <a:chOff x="0" y="0"/>
            <a:chExt cx="5716221" cy="213654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15100" cy="1124780"/>
            </a:xfrm>
            <a:custGeom>
              <a:avLst/>
              <a:gdLst/>
              <a:ahLst/>
              <a:cxnLst/>
              <a:rect l="l" t="t" r="r" b="b"/>
              <a:pathLst>
                <a:path w="5715100" h="1124780">
                  <a:moveTo>
                    <a:pt x="0" y="0"/>
                  </a:moveTo>
                  <a:lnTo>
                    <a:pt x="5715100" y="0"/>
                  </a:lnTo>
                  <a:lnTo>
                    <a:pt x="5715100" y="1124780"/>
                  </a:lnTo>
                  <a:lnTo>
                    <a:pt x="0" y="1124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0" y="1190853"/>
              <a:ext cx="5716221" cy="570565"/>
            </a:xfrm>
            <a:custGeom>
              <a:avLst/>
              <a:gdLst/>
              <a:ahLst/>
              <a:cxnLst/>
              <a:rect l="l" t="t" r="r" b="b"/>
              <a:pathLst>
                <a:path w="5716221" h="570565">
                  <a:moveTo>
                    <a:pt x="0" y="0"/>
                  </a:moveTo>
                  <a:lnTo>
                    <a:pt x="5716221" y="0"/>
                  </a:lnTo>
                  <a:lnTo>
                    <a:pt x="5716221" y="570566"/>
                  </a:lnTo>
                  <a:lnTo>
                    <a:pt x="0" y="57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71053" y="1827492"/>
              <a:ext cx="4977995" cy="309055"/>
            </a:xfrm>
            <a:custGeom>
              <a:avLst/>
              <a:gdLst/>
              <a:ahLst/>
              <a:cxnLst/>
              <a:rect l="l" t="t" r="r" b="b"/>
              <a:pathLst>
                <a:path w="4977995" h="309055">
                  <a:moveTo>
                    <a:pt x="0" y="0"/>
                  </a:moveTo>
                  <a:lnTo>
                    <a:pt x="4977995" y="0"/>
                  </a:lnTo>
                  <a:lnTo>
                    <a:pt x="4977995" y="309055"/>
                  </a:lnTo>
                  <a:lnTo>
                    <a:pt x="0" y="30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053532" y="0"/>
              <a:ext cx="473758" cy="492216"/>
            </a:xfrm>
            <a:custGeom>
              <a:avLst/>
              <a:gdLst/>
              <a:ahLst/>
              <a:cxnLst/>
              <a:rect l="l" t="t" r="r" b="b"/>
              <a:pathLst>
                <a:path w="473758" h="492216">
                  <a:moveTo>
                    <a:pt x="0" y="0"/>
                  </a:moveTo>
                  <a:lnTo>
                    <a:pt x="473758" y="0"/>
                  </a:lnTo>
                  <a:lnTo>
                    <a:pt x="473758" y="492216"/>
                  </a:lnTo>
                  <a:lnTo>
                    <a:pt x="0" y="492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23" name="Freeform 23"/>
          <p:cNvSpPr/>
          <p:nvPr/>
        </p:nvSpPr>
        <p:spPr>
          <a:xfrm>
            <a:off x="-2220622" y="7369471"/>
            <a:ext cx="5071026" cy="3777659"/>
          </a:xfrm>
          <a:custGeom>
            <a:avLst/>
            <a:gdLst/>
            <a:ahLst/>
            <a:cxnLst/>
            <a:rect l="l" t="t" r="r" b="b"/>
            <a:pathLst>
              <a:path w="5071026" h="3777659">
                <a:moveTo>
                  <a:pt x="0" y="0"/>
                </a:moveTo>
                <a:lnTo>
                  <a:pt x="5071027" y="0"/>
                </a:lnTo>
                <a:lnTo>
                  <a:pt x="5071027" y="3777658"/>
                </a:lnTo>
                <a:lnTo>
                  <a:pt x="0" y="37776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5093806" y="3918575"/>
            <a:ext cx="9534418" cy="3256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2134" lvl="1" indent="-286067" algn="l">
              <a:lnSpc>
                <a:spcPts val="3709"/>
              </a:lnSpc>
              <a:buFont typeface="Arial"/>
              <a:buChar char="•"/>
            </a:pPr>
            <a:r>
              <a:rPr lang="en-US" sz="2649" b="1" spc="5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Faça os slides após escrever a apresentação.</a:t>
            </a:r>
          </a:p>
          <a:p>
            <a:pPr marL="572134" lvl="1" indent="-286067" algn="l">
              <a:lnSpc>
                <a:spcPts val="3709"/>
              </a:lnSpc>
              <a:buFont typeface="Arial"/>
              <a:buChar char="•"/>
            </a:pPr>
            <a:r>
              <a:rPr lang="en-US" sz="2649" b="1" spc="5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Calcule 1 slide por minuto.</a:t>
            </a:r>
          </a:p>
          <a:p>
            <a:pPr marL="572134" lvl="1" indent="-286067" algn="l">
              <a:lnSpc>
                <a:spcPts val="3709"/>
              </a:lnSpc>
              <a:buFont typeface="Arial"/>
              <a:buChar char="•"/>
            </a:pPr>
            <a:r>
              <a:rPr lang="en-US" sz="2649" b="1" spc="5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Inclua o título.</a:t>
            </a:r>
          </a:p>
          <a:p>
            <a:pPr marL="572134" lvl="1" indent="-286067" algn="l">
              <a:lnSpc>
                <a:spcPts val="3709"/>
              </a:lnSpc>
              <a:buFont typeface="Arial"/>
              <a:buChar char="•"/>
            </a:pPr>
            <a:r>
              <a:rPr lang="en-US" sz="2649" b="1" spc="5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Use letras minúsculas, exceto o TÍTULO.</a:t>
            </a:r>
          </a:p>
          <a:p>
            <a:pPr marL="572134" lvl="1" indent="-286067" algn="l">
              <a:lnSpc>
                <a:spcPts val="3709"/>
              </a:lnSpc>
              <a:buFont typeface="Arial"/>
              <a:buChar char="•"/>
            </a:pPr>
            <a:r>
              <a:rPr lang="en-US" sz="2649" b="1" spc="5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Não use letras pequenas demais.</a:t>
            </a:r>
          </a:p>
          <a:p>
            <a:pPr marL="572134" lvl="1" indent="-286067" algn="l">
              <a:lnSpc>
                <a:spcPts val="3709"/>
              </a:lnSpc>
              <a:buFont typeface="Arial"/>
              <a:buChar char="•"/>
            </a:pPr>
            <a:r>
              <a:rPr lang="en-US" sz="2649" b="1" spc="5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Não polua o slide. Utilize no máximo 7 linhas e 7 palavras por linha.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03325" y="-1167844"/>
            <a:ext cx="5223255" cy="4088726"/>
            <a:chOff x="0" y="0"/>
            <a:chExt cx="1375672" cy="107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672" cy="1076866"/>
            </a:xfrm>
            <a:custGeom>
              <a:avLst/>
              <a:gdLst/>
              <a:ahLst/>
              <a:cxnLst/>
              <a:rect l="l" t="t" r="r" b="b"/>
              <a:pathLst>
                <a:path w="1375672" h="1076866">
                  <a:moveTo>
                    <a:pt x="20751" y="0"/>
                  </a:moveTo>
                  <a:lnTo>
                    <a:pt x="1354921" y="0"/>
                  </a:lnTo>
                  <a:cubicBezTo>
                    <a:pt x="1366382" y="0"/>
                    <a:pt x="1375672" y="9290"/>
                    <a:pt x="1375672" y="20751"/>
                  </a:cubicBezTo>
                  <a:lnTo>
                    <a:pt x="1375672" y="1056115"/>
                  </a:lnTo>
                  <a:cubicBezTo>
                    <a:pt x="1375672" y="1067576"/>
                    <a:pt x="1366382" y="1076866"/>
                    <a:pt x="1354921" y="1076866"/>
                  </a:cubicBezTo>
                  <a:lnTo>
                    <a:pt x="20751" y="1076866"/>
                  </a:lnTo>
                  <a:cubicBezTo>
                    <a:pt x="9290" y="1076866"/>
                    <a:pt x="0" y="1067576"/>
                    <a:pt x="0" y="1056115"/>
                  </a:cubicBezTo>
                  <a:lnTo>
                    <a:pt x="0" y="20751"/>
                  </a:lnTo>
                  <a:cubicBezTo>
                    <a:pt x="0" y="9290"/>
                    <a:pt x="9290" y="0"/>
                    <a:pt x="20751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5672" cy="1124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03888" y="1043232"/>
            <a:ext cx="4622128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5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Elaboração dos slides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2396404" y="561161"/>
            <a:ext cx="935078" cy="935078"/>
            <a:chOff x="0" y="0"/>
            <a:chExt cx="274739" cy="2747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15912" y="0"/>
                  </a:moveTo>
                  <a:lnTo>
                    <a:pt x="158827" y="0"/>
                  </a:lnTo>
                  <a:cubicBezTo>
                    <a:pt x="189568" y="0"/>
                    <a:pt x="219051" y="12212"/>
                    <a:pt x="240789" y="33950"/>
                  </a:cubicBezTo>
                  <a:cubicBezTo>
                    <a:pt x="262526" y="55688"/>
                    <a:pt x="274739" y="85170"/>
                    <a:pt x="274739" y="115912"/>
                  </a:cubicBezTo>
                  <a:lnTo>
                    <a:pt x="274739" y="158827"/>
                  </a:lnTo>
                  <a:cubicBezTo>
                    <a:pt x="274739" y="222843"/>
                    <a:pt x="222843" y="274739"/>
                    <a:pt x="158827" y="274739"/>
                  </a:cubicBezTo>
                  <a:lnTo>
                    <a:pt x="115912" y="274739"/>
                  </a:lnTo>
                  <a:cubicBezTo>
                    <a:pt x="51896" y="274739"/>
                    <a:pt x="0" y="222843"/>
                    <a:pt x="0" y="158827"/>
                  </a:cubicBezTo>
                  <a:lnTo>
                    <a:pt x="0" y="115912"/>
                  </a:lnTo>
                  <a:cubicBezTo>
                    <a:pt x="0" y="51896"/>
                    <a:pt x="51896" y="0"/>
                    <a:pt x="115912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743041" y="511617"/>
            <a:ext cx="1150740" cy="1150740"/>
            <a:chOff x="0" y="0"/>
            <a:chExt cx="338103" cy="33810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8103" cy="338103"/>
            </a:xfrm>
            <a:custGeom>
              <a:avLst/>
              <a:gdLst/>
              <a:ahLst/>
              <a:cxnLst/>
              <a:rect l="l" t="t" r="r" b="b"/>
              <a:pathLst>
                <a:path w="338103" h="338103">
                  <a:moveTo>
                    <a:pt x="94189" y="0"/>
                  </a:moveTo>
                  <a:lnTo>
                    <a:pt x="243914" y="0"/>
                  </a:lnTo>
                  <a:cubicBezTo>
                    <a:pt x="268895" y="0"/>
                    <a:pt x="292852" y="9923"/>
                    <a:pt x="310516" y="27587"/>
                  </a:cubicBezTo>
                  <a:cubicBezTo>
                    <a:pt x="328179" y="45251"/>
                    <a:pt x="338103" y="69208"/>
                    <a:pt x="338103" y="94189"/>
                  </a:cubicBezTo>
                  <a:lnTo>
                    <a:pt x="338103" y="243914"/>
                  </a:lnTo>
                  <a:cubicBezTo>
                    <a:pt x="338103" y="295933"/>
                    <a:pt x="295933" y="338103"/>
                    <a:pt x="243914" y="338103"/>
                  </a:cubicBezTo>
                  <a:lnTo>
                    <a:pt x="94189" y="338103"/>
                  </a:lnTo>
                  <a:cubicBezTo>
                    <a:pt x="42170" y="338103"/>
                    <a:pt x="0" y="295933"/>
                    <a:pt x="0" y="243914"/>
                  </a:cubicBezTo>
                  <a:lnTo>
                    <a:pt x="0" y="94189"/>
                  </a:lnTo>
                  <a:cubicBezTo>
                    <a:pt x="0" y="42170"/>
                    <a:pt x="42170" y="0"/>
                    <a:pt x="94189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338103" cy="3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093806" y="-511617"/>
            <a:ext cx="1023234" cy="1023234"/>
            <a:chOff x="0" y="0"/>
            <a:chExt cx="300640" cy="3006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0640" cy="300640"/>
            </a:xfrm>
            <a:custGeom>
              <a:avLst/>
              <a:gdLst/>
              <a:ahLst/>
              <a:cxnLst/>
              <a:rect l="l" t="t" r="r" b="b"/>
              <a:pathLst>
                <a:path w="300640" h="300640">
                  <a:moveTo>
                    <a:pt x="105926" y="0"/>
                  </a:moveTo>
                  <a:lnTo>
                    <a:pt x="194714" y="0"/>
                  </a:lnTo>
                  <a:cubicBezTo>
                    <a:pt x="222807" y="0"/>
                    <a:pt x="249750" y="11160"/>
                    <a:pt x="269615" y="31025"/>
                  </a:cubicBezTo>
                  <a:cubicBezTo>
                    <a:pt x="289480" y="50890"/>
                    <a:pt x="300640" y="77833"/>
                    <a:pt x="300640" y="105926"/>
                  </a:cubicBezTo>
                  <a:lnTo>
                    <a:pt x="300640" y="194714"/>
                  </a:lnTo>
                  <a:cubicBezTo>
                    <a:pt x="300640" y="253215"/>
                    <a:pt x="253215" y="300640"/>
                    <a:pt x="194714" y="300640"/>
                  </a:cubicBezTo>
                  <a:lnTo>
                    <a:pt x="105926" y="300640"/>
                  </a:lnTo>
                  <a:cubicBezTo>
                    <a:pt x="47425" y="300640"/>
                    <a:pt x="0" y="253215"/>
                    <a:pt x="0" y="194714"/>
                  </a:cubicBezTo>
                  <a:lnTo>
                    <a:pt x="0" y="105926"/>
                  </a:lnTo>
                  <a:cubicBezTo>
                    <a:pt x="0" y="47425"/>
                    <a:pt x="47425" y="0"/>
                    <a:pt x="105926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300640" cy="348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389317" y="1889160"/>
            <a:ext cx="705362" cy="705362"/>
            <a:chOff x="0" y="0"/>
            <a:chExt cx="207245" cy="20724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839673" y="185115"/>
            <a:ext cx="4287166" cy="1602410"/>
            <a:chOff x="0" y="0"/>
            <a:chExt cx="5716221" cy="213654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15100" cy="1124780"/>
            </a:xfrm>
            <a:custGeom>
              <a:avLst/>
              <a:gdLst/>
              <a:ahLst/>
              <a:cxnLst/>
              <a:rect l="l" t="t" r="r" b="b"/>
              <a:pathLst>
                <a:path w="5715100" h="1124780">
                  <a:moveTo>
                    <a:pt x="0" y="0"/>
                  </a:moveTo>
                  <a:lnTo>
                    <a:pt x="5715100" y="0"/>
                  </a:lnTo>
                  <a:lnTo>
                    <a:pt x="5715100" y="1124780"/>
                  </a:lnTo>
                  <a:lnTo>
                    <a:pt x="0" y="1124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0" y="1190853"/>
              <a:ext cx="5716221" cy="570565"/>
            </a:xfrm>
            <a:custGeom>
              <a:avLst/>
              <a:gdLst/>
              <a:ahLst/>
              <a:cxnLst/>
              <a:rect l="l" t="t" r="r" b="b"/>
              <a:pathLst>
                <a:path w="5716221" h="570565">
                  <a:moveTo>
                    <a:pt x="0" y="0"/>
                  </a:moveTo>
                  <a:lnTo>
                    <a:pt x="5716221" y="0"/>
                  </a:lnTo>
                  <a:lnTo>
                    <a:pt x="5716221" y="570566"/>
                  </a:lnTo>
                  <a:lnTo>
                    <a:pt x="0" y="57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71053" y="1827492"/>
              <a:ext cx="4977995" cy="309055"/>
            </a:xfrm>
            <a:custGeom>
              <a:avLst/>
              <a:gdLst/>
              <a:ahLst/>
              <a:cxnLst/>
              <a:rect l="l" t="t" r="r" b="b"/>
              <a:pathLst>
                <a:path w="4977995" h="309055">
                  <a:moveTo>
                    <a:pt x="0" y="0"/>
                  </a:moveTo>
                  <a:lnTo>
                    <a:pt x="4977995" y="0"/>
                  </a:lnTo>
                  <a:lnTo>
                    <a:pt x="4977995" y="309055"/>
                  </a:lnTo>
                  <a:lnTo>
                    <a:pt x="0" y="30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053532" y="0"/>
              <a:ext cx="473758" cy="492216"/>
            </a:xfrm>
            <a:custGeom>
              <a:avLst/>
              <a:gdLst/>
              <a:ahLst/>
              <a:cxnLst/>
              <a:rect l="l" t="t" r="r" b="b"/>
              <a:pathLst>
                <a:path w="473758" h="492216">
                  <a:moveTo>
                    <a:pt x="0" y="0"/>
                  </a:moveTo>
                  <a:lnTo>
                    <a:pt x="473758" y="0"/>
                  </a:lnTo>
                  <a:lnTo>
                    <a:pt x="473758" y="492216"/>
                  </a:lnTo>
                  <a:lnTo>
                    <a:pt x="0" y="492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23" name="Freeform 23"/>
          <p:cNvSpPr/>
          <p:nvPr/>
        </p:nvSpPr>
        <p:spPr>
          <a:xfrm>
            <a:off x="-2220622" y="7369471"/>
            <a:ext cx="5071026" cy="3777659"/>
          </a:xfrm>
          <a:custGeom>
            <a:avLst/>
            <a:gdLst/>
            <a:ahLst/>
            <a:cxnLst/>
            <a:rect l="l" t="t" r="r" b="b"/>
            <a:pathLst>
              <a:path w="5071026" h="3777659">
                <a:moveTo>
                  <a:pt x="0" y="0"/>
                </a:moveTo>
                <a:lnTo>
                  <a:pt x="5071027" y="0"/>
                </a:lnTo>
                <a:lnTo>
                  <a:pt x="5071027" y="3777658"/>
                </a:lnTo>
                <a:lnTo>
                  <a:pt x="0" y="37776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5093806" y="3918575"/>
            <a:ext cx="9534418" cy="232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2134" lvl="1" indent="-286067" algn="l">
              <a:lnSpc>
                <a:spcPts val="3709"/>
              </a:lnSpc>
              <a:buFont typeface="Arial"/>
              <a:buChar char="•"/>
            </a:pPr>
            <a:r>
              <a:rPr lang="en-US" sz="2649" b="1" spc="5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Evite abreviações.</a:t>
            </a:r>
          </a:p>
          <a:p>
            <a:pPr marL="572134" lvl="1" indent="-286067" algn="l">
              <a:lnSpc>
                <a:spcPts val="3709"/>
              </a:lnSpc>
              <a:buFont typeface="Arial"/>
              <a:buChar char="•"/>
            </a:pPr>
            <a:r>
              <a:rPr lang="en-US" sz="2649" b="1" spc="5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 tabelas de 2 colunas, use no máximo 4 linhas.</a:t>
            </a:r>
          </a:p>
          <a:p>
            <a:pPr marL="572134" lvl="1" indent="-286067" algn="l">
              <a:lnSpc>
                <a:spcPts val="3709"/>
              </a:lnSpc>
              <a:buFont typeface="Arial"/>
              <a:buChar char="•"/>
            </a:pPr>
            <a:r>
              <a:rPr lang="en-US" sz="2649" b="1" spc="5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Refaça tabelas publicadas, se inadequadas.</a:t>
            </a:r>
          </a:p>
          <a:p>
            <a:pPr marL="572134" lvl="1" indent="-286067" algn="l">
              <a:lnSpc>
                <a:spcPts val="3709"/>
              </a:lnSpc>
              <a:buFont typeface="Arial"/>
              <a:buChar char="•"/>
            </a:pPr>
            <a:r>
              <a:rPr lang="en-US" sz="2649" b="1" spc="5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 for mostrar dados de outros autores, coloque a referência.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03325" y="-1167844"/>
            <a:ext cx="5223255" cy="4088726"/>
            <a:chOff x="0" y="0"/>
            <a:chExt cx="1375672" cy="107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672" cy="1076866"/>
            </a:xfrm>
            <a:custGeom>
              <a:avLst/>
              <a:gdLst/>
              <a:ahLst/>
              <a:cxnLst/>
              <a:rect l="l" t="t" r="r" b="b"/>
              <a:pathLst>
                <a:path w="1375672" h="1076866">
                  <a:moveTo>
                    <a:pt x="20751" y="0"/>
                  </a:moveTo>
                  <a:lnTo>
                    <a:pt x="1354921" y="0"/>
                  </a:lnTo>
                  <a:cubicBezTo>
                    <a:pt x="1366382" y="0"/>
                    <a:pt x="1375672" y="9290"/>
                    <a:pt x="1375672" y="20751"/>
                  </a:cubicBezTo>
                  <a:lnTo>
                    <a:pt x="1375672" y="1056115"/>
                  </a:lnTo>
                  <a:cubicBezTo>
                    <a:pt x="1375672" y="1067576"/>
                    <a:pt x="1366382" y="1076866"/>
                    <a:pt x="1354921" y="1076866"/>
                  </a:cubicBezTo>
                  <a:lnTo>
                    <a:pt x="20751" y="1076866"/>
                  </a:lnTo>
                  <a:cubicBezTo>
                    <a:pt x="9290" y="1076866"/>
                    <a:pt x="0" y="1067576"/>
                    <a:pt x="0" y="1056115"/>
                  </a:cubicBezTo>
                  <a:lnTo>
                    <a:pt x="0" y="20751"/>
                  </a:lnTo>
                  <a:cubicBezTo>
                    <a:pt x="0" y="9290"/>
                    <a:pt x="9290" y="0"/>
                    <a:pt x="20751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5672" cy="1124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03888" y="1043232"/>
            <a:ext cx="4622128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5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Algumas dicas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2396404" y="561161"/>
            <a:ext cx="935078" cy="935078"/>
            <a:chOff x="0" y="0"/>
            <a:chExt cx="274739" cy="2747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15912" y="0"/>
                  </a:moveTo>
                  <a:lnTo>
                    <a:pt x="158827" y="0"/>
                  </a:lnTo>
                  <a:cubicBezTo>
                    <a:pt x="189568" y="0"/>
                    <a:pt x="219051" y="12212"/>
                    <a:pt x="240789" y="33950"/>
                  </a:cubicBezTo>
                  <a:cubicBezTo>
                    <a:pt x="262526" y="55688"/>
                    <a:pt x="274739" y="85170"/>
                    <a:pt x="274739" y="115912"/>
                  </a:cubicBezTo>
                  <a:lnTo>
                    <a:pt x="274739" y="158827"/>
                  </a:lnTo>
                  <a:cubicBezTo>
                    <a:pt x="274739" y="222843"/>
                    <a:pt x="222843" y="274739"/>
                    <a:pt x="158827" y="274739"/>
                  </a:cubicBezTo>
                  <a:lnTo>
                    <a:pt x="115912" y="274739"/>
                  </a:lnTo>
                  <a:cubicBezTo>
                    <a:pt x="51896" y="274739"/>
                    <a:pt x="0" y="222843"/>
                    <a:pt x="0" y="158827"/>
                  </a:cubicBezTo>
                  <a:lnTo>
                    <a:pt x="0" y="115912"/>
                  </a:lnTo>
                  <a:cubicBezTo>
                    <a:pt x="0" y="51896"/>
                    <a:pt x="51896" y="0"/>
                    <a:pt x="115912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743041" y="511617"/>
            <a:ext cx="1150740" cy="1150740"/>
            <a:chOff x="0" y="0"/>
            <a:chExt cx="338103" cy="33810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8103" cy="338103"/>
            </a:xfrm>
            <a:custGeom>
              <a:avLst/>
              <a:gdLst/>
              <a:ahLst/>
              <a:cxnLst/>
              <a:rect l="l" t="t" r="r" b="b"/>
              <a:pathLst>
                <a:path w="338103" h="338103">
                  <a:moveTo>
                    <a:pt x="94189" y="0"/>
                  </a:moveTo>
                  <a:lnTo>
                    <a:pt x="243914" y="0"/>
                  </a:lnTo>
                  <a:cubicBezTo>
                    <a:pt x="268895" y="0"/>
                    <a:pt x="292852" y="9923"/>
                    <a:pt x="310516" y="27587"/>
                  </a:cubicBezTo>
                  <a:cubicBezTo>
                    <a:pt x="328179" y="45251"/>
                    <a:pt x="338103" y="69208"/>
                    <a:pt x="338103" y="94189"/>
                  </a:cubicBezTo>
                  <a:lnTo>
                    <a:pt x="338103" y="243914"/>
                  </a:lnTo>
                  <a:cubicBezTo>
                    <a:pt x="338103" y="295933"/>
                    <a:pt x="295933" y="338103"/>
                    <a:pt x="243914" y="338103"/>
                  </a:cubicBezTo>
                  <a:lnTo>
                    <a:pt x="94189" y="338103"/>
                  </a:lnTo>
                  <a:cubicBezTo>
                    <a:pt x="42170" y="338103"/>
                    <a:pt x="0" y="295933"/>
                    <a:pt x="0" y="243914"/>
                  </a:cubicBezTo>
                  <a:lnTo>
                    <a:pt x="0" y="94189"/>
                  </a:lnTo>
                  <a:cubicBezTo>
                    <a:pt x="0" y="42170"/>
                    <a:pt x="42170" y="0"/>
                    <a:pt x="94189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338103" cy="3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093806" y="-511617"/>
            <a:ext cx="1023234" cy="1023234"/>
            <a:chOff x="0" y="0"/>
            <a:chExt cx="300640" cy="3006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0640" cy="300640"/>
            </a:xfrm>
            <a:custGeom>
              <a:avLst/>
              <a:gdLst/>
              <a:ahLst/>
              <a:cxnLst/>
              <a:rect l="l" t="t" r="r" b="b"/>
              <a:pathLst>
                <a:path w="300640" h="300640">
                  <a:moveTo>
                    <a:pt x="105926" y="0"/>
                  </a:moveTo>
                  <a:lnTo>
                    <a:pt x="194714" y="0"/>
                  </a:lnTo>
                  <a:cubicBezTo>
                    <a:pt x="222807" y="0"/>
                    <a:pt x="249750" y="11160"/>
                    <a:pt x="269615" y="31025"/>
                  </a:cubicBezTo>
                  <a:cubicBezTo>
                    <a:pt x="289480" y="50890"/>
                    <a:pt x="300640" y="77833"/>
                    <a:pt x="300640" y="105926"/>
                  </a:cubicBezTo>
                  <a:lnTo>
                    <a:pt x="300640" y="194714"/>
                  </a:lnTo>
                  <a:cubicBezTo>
                    <a:pt x="300640" y="253215"/>
                    <a:pt x="253215" y="300640"/>
                    <a:pt x="194714" y="300640"/>
                  </a:cubicBezTo>
                  <a:lnTo>
                    <a:pt x="105926" y="300640"/>
                  </a:lnTo>
                  <a:cubicBezTo>
                    <a:pt x="47425" y="300640"/>
                    <a:pt x="0" y="253215"/>
                    <a:pt x="0" y="194714"/>
                  </a:cubicBezTo>
                  <a:lnTo>
                    <a:pt x="0" y="105926"/>
                  </a:lnTo>
                  <a:cubicBezTo>
                    <a:pt x="0" y="47425"/>
                    <a:pt x="47425" y="0"/>
                    <a:pt x="105926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300640" cy="348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389317" y="1889160"/>
            <a:ext cx="705362" cy="705362"/>
            <a:chOff x="0" y="0"/>
            <a:chExt cx="207245" cy="20724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839673" y="185115"/>
            <a:ext cx="4287166" cy="1602410"/>
            <a:chOff x="0" y="0"/>
            <a:chExt cx="5716221" cy="213654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15100" cy="1124780"/>
            </a:xfrm>
            <a:custGeom>
              <a:avLst/>
              <a:gdLst/>
              <a:ahLst/>
              <a:cxnLst/>
              <a:rect l="l" t="t" r="r" b="b"/>
              <a:pathLst>
                <a:path w="5715100" h="1124780">
                  <a:moveTo>
                    <a:pt x="0" y="0"/>
                  </a:moveTo>
                  <a:lnTo>
                    <a:pt x="5715100" y="0"/>
                  </a:lnTo>
                  <a:lnTo>
                    <a:pt x="5715100" y="1124780"/>
                  </a:lnTo>
                  <a:lnTo>
                    <a:pt x="0" y="1124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0" y="1190853"/>
              <a:ext cx="5716221" cy="570565"/>
            </a:xfrm>
            <a:custGeom>
              <a:avLst/>
              <a:gdLst/>
              <a:ahLst/>
              <a:cxnLst/>
              <a:rect l="l" t="t" r="r" b="b"/>
              <a:pathLst>
                <a:path w="5716221" h="570565">
                  <a:moveTo>
                    <a:pt x="0" y="0"/>
                  </a:moveTo>
                  <a:lnTo>
                    <a:pt x="5716221" y="0"/>
                  </a:lnTo>
                  <a:lnTo>
                    <a:pt x="5716221" y="570566"/>
                  </a:lnTo>
                  <a:lnTo>
                    <a:pt x="0" y="57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71053" y="1827492"/>
              <a:ext cx="4977995" cy="309055"/>
            </a:xfrm>
            <a:custGeom>
              <a:avLst/>
              <a:gdLst/>
              <a:ahLst/>
              <a:cxnLst/>
              <a:rect l="l" t="t" r="r" b="b"/>
              <a:pathLst>
                <a:path w="4977995" h="309055">
                  <a:moveTo>
                    <a:pt x="0" y="0"/>
                  </a:moveTo>
                  <a:lnTo>
                    <a:pt x="4977995" y="0"/>
                  </a:lnTo>
                  <a:lnTo>
                    <a:pt x="4977995" y="309055"/>
                  </a:lnTo>
                  <a:lnTo>
                    <a:pt x="0" y="30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053532" y="0"/>
              <a:ext cx="473758" cy="492216"/>
            </a:xfrm>
            <a:custGeom>
              <a:avLst/>
              <a:gdLst/>
              <a:ahLst/>
              <a:cxnLst/>
              <a:rect l="l" t="t" r="r" b="b"/>
              <a:pathLst>
                <a:path w="473758" h="492216">
                  <a:moveTo>
                    <a:pt x="0" y="0"/>
                  </a:moveTo>
                  <a:lnTo>
                    <a:pt x="473758" y="0"/>
                  </a:lnTo>
                  <a:lnTo>
                    <a:pt x="473758" y="492216"/>
                  </a:lnTo>
                  <a:lnTo>
                    <a:pt x="0" y="492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23" name="Freeform 23"/>
          <p:cNvSpPr/>
          <p:nvPr/>
        </p:nvSpPr>
        <p:spPr>
          <a:xfrm>
            <a:off x="-2220622" y="7369471"/>
            <a:ext cx="5071026" cy="3777659"/>
          </a:xfrm>
          <a:custGeom>
            <a:avLst/>
            <a:gdLst/>
            <a:ahLst/>
            <a:cxnLst/>
            <a:rect l="l" t="t" r="r" b="b"/>
            <a:pathLst>
              <a:path w="5071026" h="3777659">
                <a:moveTo>
                  <a:pt x="0" y="0"/>
                </a:moveTo>
                <a:lnTo>
                  <a:pt x="5071027" y="0"/>
                </a:lnTo>
                <a:lnTo>
                  <a:pt x="5071027" y="3777658"/>
                </a:lnTo>
                <a:lnTo>
                  <a:pt x="0" y="37776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4893781" y="3623318"/>
            <a:ext cx="8556327" cy="997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82"/>
              </a:lnSpc>
            </a:pPr>
            <a:r>
              <a:rPr lang="en-US" sz="5236" b="1" spc="104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Durante a apresentação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585333" y="5011339"/>
            <a:ext cx="10025341" cy="3294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7687" lvl="1" indent="-338843" algn="just">
              <a:lnSpc>
                <a:spcPts val="4394"/>
              </a:lnSpc>
              <a:buFont typeface="Arial"/>
              <a:buChar char="•"/>
            </a:pPr>
            <a:r>
              <a:rPr lang="en-US" sz="3138" b="1" spc="6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Seja positivo, firme.</a:t>
            </a:r>
          </a:p>
          <a:p>
            <a:pPr marL="677687" lvl="1" indent="-338843" algn="just">
              <a:lnSpc>
                <a:spcPts val="4394"/>
              </a:lnSpc>
              <a:buFont typeface="Arial"/>
              <a:buChar char="•"/>
            </a:pPr>
            <a:r>
              <a:rPr lang="en-US" sz="3138" b="1" spc="6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Fale com motivação.</a:t>
            </a:r>
          </a:p>
          <a:p>
            <a:pPr marL="677687" lvl="1" indent="-338843" algn="just">
              <a:lnSpc>
                <a:spcPts val="4394"/>
              </a:lnSpc>
              <a:buFont typeface="Arial"/>
              <a:buChar char="•"/>
            </a:pPr>
            <a:r>
              <a:rPr lang="en-US" sz="3138" b="1" spc="6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Fale olhando para a plateia.</a:t>
            </a:r>
          </a:p>
          <a:p>
            <a:pPr marL="677687" lvl="1" indent="-338843" algn="just">
              <a:lnSpc>
                <a:spcPts val="4394"/>
              </a:lnSpc>
              <a:buFont typeface="Arial"/>
              <a:buChar char="•"/>
            </a:pPr>
            <a:r>
              <a:rPr lang="en-US" sz="3138" b="1" spc="6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Fale devagar.</a:t>
            </a:r>
          </a:p>
          <a:p>
            <a:pPr marL="677687" lvl="1" indent="-338843" algn="just">
              <a:lnSpc>
                <a:spcPts val="4394"/>
              </a:lnSpc>
              <a:buFont typeface="Arial"/>
              <a:buChar char="•"/>
            </a:pPr>
            <a:r>
              <a:rPr lang="en-US" sz="3138" b="1" spc="6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Aponte para os slides para orientar a plateia.</a:t>
            </a:r>
          </a:p>
          <a:p>
            <a:pPr marL="677687" lvl="1" indent="-338843" algn="just">
              <a:lnSpc>
                <a:spcPts val="4394"/>
              </a:lnSpc>
              <a:buFont typeface="Arial"/>
              <a:buChar char="•"/>
            </a:pPr>
            <a:r>
              <a:rPr lang="en-US" sz="3138" spc="62">
                <a:solidFill>
                  <a:srgbClr val="113D57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US" sz="3138" b="1" spc="6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 os mesmos termos dos slides.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03325" y="-1167844"/>
            <a:ext cx="5223255" cy="4088726"/>
            <a:chOff x="0" y="0"/>
            <a:chExt cx="1375672" cy="107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672" cy="1076866"/>
            </a:xfrm>
            <a:custGeom>
              <a:avLst/>
              <a:gdLst/>
              <a:ahLst/>
              <a:cxnLst/>
              <a:rect l="l" t="t" r="r" b="b"/>
              <a:pathLst>
                <a:path w="1375672" h="1076866">
                  <a:moveTo>
                    <a:pt x="20751" y="0"/>
                  </a:moveTo>
                  <a:lnTo>
                    <a:pt x="1354921" y="0"/>
                  </a:lnTo>
                  <a:cubicBezTo>
                    <a:pt x="1366382" y="0"/>
                    <a:pt x="1375672" y="9290"/>
                    <a:pt x="1375672" y="20751"/>
                  </a:cubicBezTo>
                  <a:lnTo>
                    <a:pt x="1375672" y="1056115"/>
                  </a:lnTo>
                  <a:cubicBezTo>
                    <a:pt x="1375672" y="1067576"/>
                    <a:pt x="1366382" y="1076866"/>
                    <a:pt x="1354921" y="1076866"/>
                  </a:cubicBezTo>
                  <a:lnTo>
                    <a:pt x="20751" y="1076866"/>
                  </a:lnTo>
                  <a:cubicBezTo>
                    <a:pt x="9290" y="1076866"/>
                    <a:pt x="0" y="1067576"/>
                    <a:pt x="0" y="1056115"/>
                  </a:cubicBezTo>
                  <a:lnTo>
                    <a:pt x="0" y="20751"/>
                  </a:lnTo>
                  <a:cubicBezTo>
                    <a:pt x="0" y="9290"/>
                    <a:pt x="9290" y="0"/>
                    <a:pt x="20751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5672" cy="1124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396404" y="561161"/>
            <a:ext cx="935078" cy="935078"/>
            <a:chOff x="0" y="0"/>
            <a:chExt cx="274739" cy="2747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15912" y="0"/>
                  </a:moveTo>
                  <a:lnTo>
                    <a:pt x="158827" y="0"/>
                  </a:lnTo>
                  <a:cubicBezTo>
                    <a:pt x="189568" y="0"/>
                    <a:pt x="219051" y="12212"/>
                    <a:pt x="240789" y="33950"/>
                  </a:cubicBezTo>
                  <a:cubicBezTo>
                    <a:pt x="262526" y="55688"/>
                    <a:pt x="274739" y="85170"/>
                    <a:pt x="274739" y="115912"/>
                  </a:cubicBezTo>
                  <a:lnTo>
                    <a:pt x="274739" y="158827"/>
                  </a:lnTo>
                  <a:cubicBezTo>
                    <a:pt x="274739" y="222843"/>
                    <a:pt x="222843" y="274739"/>
                    <a:pt x="158827" y="274739"/>
                  </a:cubicBezTo>
                  <a:lnTo>
                    <a:pt x="115912" y="274739"/>
                  </a:lnTo>
                  <a:cubicBezTo>
                    <a:pt x="51896" y="274739"/>
                    <a:pt x="0" y="222843"/>
                    <a:pt x="0" y="158827"/>
                  </a:cubicBezTo>
                  <a:lnTo>
                    <a:pt x="0" y="115912"/>
                  </a:lnTo>
                  <a:cubicBezTo>
                    <a:pt x="0" y="51896"/>
                    <a:pt x="51896" y="0"/>
                    <a:pt x="115912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743041" y="511617"/>
            <a:ext cx="1150740" cy="1150740"/>
            <a:chOff x="0" y="0"/>
            <a:chExt cx="338103" cy="3381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8103" cy="338103"/>
            </a:xfrm>
            <a:custGeom>
              <a:avLst/>
              <a:gdLst/>
              <a:ahLst/>
              <a:cxnLst/>
              <a:rect l="l" t="t" r="r" b="b"/>
              <a:pathLst>
                <a:path w="338103" h="338103">
                  <a:moveTo>
                    <a:pt x="94189" y="0"/>
                  </a:moveTo>
                  <a:lnTo>
                    <a:pt x="243914" y="0"/>
                  </a:lnTo>
                  <a:cubicBezTo>
                    <a:pt x="268895" y="0"/>
                    <a:pt x="292852" y="9923"/>
                    <a:pt x="310516" y="27587"/>
                  </a:cubicBezTo>
                  <a:cubicBezTo>
                    <a:pt x="328179" y="45251"/>
                    <a:pt x="338103" y="69208"/>
                    <a:pt x="338103" y="94189"/>
                  </a:cubicBezTo>
                  <a:lnTo>
                    <a:pt x="338103" y="243914"/>
                  </a:lnTo>
                  <a:cubicBezTo>
                    <a:pt x="338103" y="295933"/>
                    <a:pt x="295933" y="338103"/>
                    <a:pt x="243914" y="338103"/>
                  </a:cubicBezTo>
                  <a:lnTo>
                    <a:pt x="94189" y="338103"/>
                  </a:lnTo>
                  <a:cubicBezTo>
                    <a:pt x="42170" y="338103"/>
                    <a:pt x="0" y="295933"/>
                    <a:pt x="0" y="243914"/>
                  </a:cubicBezTo>
                  <a:lnTo>
                    <a:pt x="0" y="94189"/>
                  </a:lnTo>
                  <a:cubicBezTo>
                    <a:pt x="0" y="42170"/>
                    <a:pt x="42170" y="0"/>
                    <a:pt x="94189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38103" cy="3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093806" y="-511617"/>
            <a:ext cx="1023234" cy="1023234"/>
            <a:chOff x="0" y="0"/>
            <a:chExt cx="300640" cy="3006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00640" cy="300640"/>
            </a:xfrm>
            <a:custGeom>
              <a:avLst/>
              <a:gdLst/>
              <a:ahLst/>
              <a:cxnLst/>
              <a:rect l="l" t="t" r="r" b="b"/>
              <a:pathLst>
                <a:path w="300640" h="300640">
                  <a:moveTo>
                    <a:pt x="105926" y="0"/>
                  </a:moveTo>
                  <a:lnTo>
                    <a:pt x="194714" y="0"/>
                  </a:lnTo>
                  <a:cubicBezTo>
                    <a:pt x="222807" y="0"/>
                    <a:pt x="249750" y="11160"/>
                    <a:pt x="269615" y="31025"/>
                  </a:cubicBezTo>
                  <a:cubicBezTo>
                    <a:pt x="289480" y="50890"/>
                    <a:pt x="300640" y="77833"/>
                    <a:pt x="300640" y="105926"/>
                  </a:cubicBezTo>
                  <a:lnTo>
                    <a:pt x="300640" y="194714"/>
                  </a:lnTo>
                  <a:cubicBezTo>
                    <a:pt x="300640" y="253215"/>
                    <a:pt x="253215" y="300640"/>
                    <a:pt x="194714" y="300640"/>
                  </a:cubicBezTo>
                  <a:lnTo>
                    <a:pt x="105926" y="300640"/>
                  </a:lnTo>
                  <a:cubicBezTo>
                    <a:pt x="47425" y="300640"/>
                    <a:pt x="0" y="253215"/>
                    <a:pt x="0" y="194714"/>
                  </a:cubicBezTo>
                  <a:lnTo>
                    <a:pt x="0" y="105926"/>
                  </a:lnTo>
                  <a:cubicBezTo>
                    <a:pt x="0" y="47425"/>
                    <a:pt x="47425" y="0"/>
                    <a:pt x="105926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00640" cy="348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389317" y="1889160"/>
            <a:ext cx="705362" cy="705362"/>
            <a:chOff x="0" y="0"/>
            <a:chExt cx="207245" cy="2072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839673" y="185115"/>
            <a:ext cx="4287166" cy="1602410"/>
            <a:chOff x="0" y="0"/>
            <a:chExt cx="5716221" cy="21365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715100" cy="1124780"/>
            </a:xfrm>
            <a:custGeom>
              <a:avLst/>
              <a:gdLst/>
              <a:ahLst/>
              <a:cxnLst/>
              <a:rect l="l" t="t" r="r" b="b"/>
              <a:pathLst>
                <a:path w="5715100" h="1124780">
                  <a:moveTo>
                    <a:pt x="0" y="0"/>
                  </a:moveTo>
                  <a:lnTo>
                    <a:pt x="5715100" y="0"/>
                  </a:lnTo>
                  <a:lnTo>
                    <a:pt x="5715100" y="1124780"/>
                  </a:lnTo>
                  <a:lnTo>
                    <a:pt x="0" y="1124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0" y="1190853"/>
              <a:ext cx="5716221" cy="570565"/>
            </a:xfrm>
            <a:custGeom>
              <a:avLst/>
              <a:gdLst/>
              <a:ahLst/>
              <a:cxnLst/>
              <a:rect l="l" t="t" r="r" b="b"/>
              <a:pathLst>
                <a:path w="5716221" h="570565">
                  <a:moveTo>
                    <a:pt x="0" y="0"/>
                  </a:moveTo>
                  <a:lnTo>
                    <a:pt x="5716221" y="0"/>
                  </a:lnTo>
                  <a:lnTo>
                    <a:pt x="5716221" y="570566"/>
                  </a:lnTo>
                  <a:lnTo>
                    <a:pt x="0" y="57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71053" y="1827492"/>
              <a:ext cx="4977995" cy="309055"/>
            </a:xfrm>
            <a:custGeom>
              <a:avLst/>
              <a:gdLst/>
              <a:ahLst/>
              <a:cxnLst/>
              <a:rect l="l" t="t" r="r" b="b"/>
              <a:pathLst>
                <a:path w="4977995" h="309055">
                  <a:moveTo>
                    <a:pt x="0" y="0"/>
                  </a:moveTo>
                  <a:lnTo>
                    <a:pt x="4977995" y="0"/>
                  </a:lnTo>
                  <a:lnTo>
                    <a:pt x="4977995" y="309055"/>
                  </a:lnTo>
                  <a:lnTo>
                    <a:pt x="0" y="30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053532" y="0"/>
              <a:ext cx="473758" cy="492216"/>
            </a:xfrm>
            <a:custGeom>
              <a:avLst/>
              <a:gdLst/>
              <a:ahLst/>
              <a:cxnLst/>
              <a:rect l="l" t="t" r="r" b="b"/>
              <a:pathLst>
                <a:path w="473758" h="492216">
                  <a:moveTo>
                    <a:pt x="0" y="0"/>
                  </a:moveTo>
                  <a:lnTo>
                    <a:pt x="473758" y="0"/>
                  </a:lnTo>
                  <a:lnTo>
                    <a:pt x="473758" y="492216"/>
                  </a:lnTo>
                  <a:lnTo>
                    <a:pt x="0" y="492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>
            <a:off x="-2220622" y="7369471"/>
            <a:ext cx="5071026" cy="3777659"/>
          </a:xfrm>
          <a:custGeom>
            <a:avLst/>
            <a:gdLst/>
            <a:ahLst/>
            <a:cxnLst/>
            <a:rect l="l" t="t" r="r" b="b"/>
            <a:pathLst>
              <a:path w="5071026" h="3777659">
                <a:moveTo>
                  <a:pt x="0" y="0"/>
                </a:moveTo>
                <a:lnTo>
                  <a:pt x="5071027" y="0"/>
                </a:lnTo>
                <a:lnTo>
                  <a:pt x="5071027" y="3777658"/>
                </a:lnTo>
                <a:lnTo>
                  <a:pt x="0" y="37776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6803888" y="1043232"/>
            <a:ext cx="4622128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5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Algumas dicas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893781" y="3168531"/>
            <a:ext cx="8556327" cy="997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82"/>
              </a:lnSpc>
            </a:pPr>
            <a:r>
              <a:rPr lang="en-US" sz="5236" b="1" spc="104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Durante a apresentação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850405" y="4880401"/>
            <a:ext cx="12795455" cy="3847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7687" lvl="1" indent="-338843" algn="just">
              <a:lnSpc>
                <a:spcPts val="4394"/>
              </a:lnSpc>
              <a:buFont typeface="Arial"/>
              <a:buChar char="•"/>
            </a:pPr>
            <a:r>
              <a:rPr lang="en-US" sz="3138" b="1" spc="6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Não distraia a plateia.</a:t>
            </a:r>
          </a:p>
          <a:p>
            <a:pPr marL="677687" lvl="1" indent="-338843" algn="just">
              <a:lnSpc>
                <a:spcPts val="4394"/>
              </a:lnSpc>
              <a:buFont typeface="Arial"/>
              <a:buChar char="•"/>
            </a:pPr>
            <a:r>
              <a:rPr lang="en-US" sz="3138" b="1" spc="6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Dê um fecho para a apresentação.</a:t>
            </a:r>
          </a:p>
          <a:p>
            <a:pPr marL="677687" lvl="1" indent="-338843" algn="just">
              <a:lnSpc>
                <a:spcPts val="4394"/>
              </a:lnSpc>
              <a:buFont typeface="Arial"/>
              <a:buChar char="•"/>
            </a:pPr>
            <a:r>
              <a:rPr lang="en-US" sz="3138" b="1" spc="6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Tente responder as perguntas.</a:t>
            </a:r>
          </a:p>
          <a:p>
            <a:pPr marL="677687" lvl="1" indent="-338843" algn="just">
              <a:lnSpc>
                <a:spcPts val="4394"/>
              </a:lnSpc>
              <a:buFont typeface="Arial"/>
              <a:buChar char="•"/>
            </a:pPr>
            <a:r>
              <a:rPr lang="en-US" sz="3138" b="1" spc="6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Consulte o regulamento de submissão do evento e verifique os itens que serão avaliados na sua apresentação.</a:t>
            </a:r>
          </a:p>
          <a:p>
            <a:pPr algn="just">
              <a:lnSpc>
                <a:spcPts val="4394"/>
              </a:lnSpc>
            </a:pPr>
            <a:endParaRPr lang="en-US" sz="3138" b="1" spc="62">
              <a:solidFill>
                <a:srgbClr val="113D5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03325" y="-1167844"/>
            <a:ext cx="5223255" cy="4088726"/>
            <a:chOff x="0" y="0"/>
            <a:chExt cx="1375672" cy="107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672" cy="1076866"/>
            </a:xfrm>
            <a:custGeom>
              <a:avLst/>
              <a:gdLst/>
              <a:ahLst/>
              <a:cxnLst/>
              <a:rect l="l" t="t" r="r" b="b"/>
              <a:pathLst>
                <a:path w="1375672" h="1076866">
                  <a:moveTo>
                    <a:pt x="20751" y="0"/>
                  </a:moveTo>
                  <a:lnTo>
                    <a:pt x="1354921" y="0"/>
                  </a:lnTo>
                  <a:cubicBezTo>
                    <a:pt x="1366382" y="0"/>
                    <a:pt x="1375672" y="9290"/>
                    <a:pt x="1375672" y="20751"/>
                  </a:cubicBezTo>
                  <a:lnTo>
                    <a:pt x="1375672" y="1056115"/>
                  </a:lnTo>
                  <a:cubicBezTo>
                    <a:pt x="1375672" y="1067576"/>
                    <a:pt x="1366382" y="1076866"/>
                    <a:pt x="1354921" y="1076866"/>
                  </a:cubicBezTo>
                  <a:lnTo>
                    <a:pt x="20751" y="1076866"/>
                  </a:lnTo>
                  <a:cubicBezTo>
                    <a:pt x="9290" y="1076866"/>
                    <a:pt x="0" y="1067576"/>
                    <a:pt x="0" y="1056115"/>
                  </a:cubicBezTo>
                  <a:lnTo>
                    <a:pt x="0" y="20751"/>
                  </a:lnTo>
                  <a:cubicBezTo>
                    <a:pt x="0" y="9290"/>
                    <a:pt x="9290" y="0"/>
                    <a:pt x="20751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5672" cy="1124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396404" y="561161"/>
            <a:ext cx="935078" cy="935078"/>
            <a:chOff x="0" y="0"/>
            <a:chExt cx="274739" cy="2747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15912" y="0"/>
                  </a:moveTo>
                  <a:lnTo>
                    <a:pt x="158827" y="0"/>
                  </a:lnTo>
                  <a:cubicBezTo>
                    <a:pt x="189568" y="0"/>
                    <a:pt x="219051" y="12212"/>
                    <a:pt x="240789" y="33950"/>
                  </a:cubicBezTo>
                  <a:cubicBezTo>
                    <a:pt x="262526" y="55688"/>
                    <a:pt x="274739" y="85170"/>
                    <a:pt x="274739" y="115912"/>
                  </a:cubicBezTo>
                  <a:lnTo>
                    <a:pt x="274739" y="158827"/>
                  </a:lnTo>
                  <a:cubicBezTo>
                    <a:pt x="274739" y="222843"/>
                    <a:pt x="222843" y="274739"/>
                    <a:pt x="158827" y="274739"/>
                  </a:cubicBezTo>
                  <a:lnTo>
                    <a:pt x="115912" y="274739"/>
                  </a:lnTo>
                  <a:cubicBezTo>
                    <a:pt x="51896" y="274739"/>
                    <a:pt x="0" y="222843"/>
                    <a:pt x="0" y="158827"/>
                  </a:cubicBezTo>
                  <a:lnTo>
                    <a:pt x="0" y="115912"/>
                  </a:lnTo>
                  <a:cubicBezTo>
                    <a:pt x="0" y="51896"/>
                    <a:pt x="51896" y="0"/>
                    <a:pt x="115912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743041" y="511617"/>
            <a:ext cx="1150740" cy="1150740"/>
            <a:chOff x="0" y="0"/>
            <a:chExt cx="338103" cy="3381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8103" cy="338103"/>
            </a:xfrm>
            <a:custGeom>
              <a:avLst/>
              <a:gdLst/>
              <a:ahLst/>
              <a:cxnLst/>
              <a:rect l="l" t="t" r="r" b="b"/>
              <a:pathLst>
                <a:path w="338103" h="338103">
                  <a:moveTo>
                    <a:pt x="94189" y="0"/>
                  </a:moveTo>
                  <a:lnTo>
                    <a:pt x="243914" y="0"/>
                  </a:lnTo>
                  <a:cubicBezTo>
                    <a:pt x="268895" y="0"/>
                    <a:pt x="292852" y="9923"/>
                    <a:pt x="310516" y="27587"/>
                  </a:cubicBezTo>
                  <a:cubicBezTo>
                    <a:pt x="328179" y="45251"/>
                    <a:pt x="338103" y="69208"/>
                    <a:pt x="338103" y="94189"/>
                  </a:cubicBezTo>
                  <a:lnTo>
                    <a:pt x="338103" y="243914"/>
                  </a:lnTo>
                  <a:cubicBezTo>
                    <a:pt x="338103" y="295933"/>
                    <a:pt x="295933" y="338103"/>
                    <a:pt x="243914" y="338103"/>
                  </a:cubicBezTo>
                  <a:lnTo>
                    <a:pt x="94189" y="338103"/>
                  </a:lnTo>
                  <a:cubicBezTo>
                    <a:pt x="42170" y="338103"/>
                    <a:pt x="0" y="295933"/>
                    <a:pt x="0" y="243914"/>
                  </a:cubicBezTo>
                  <a:lnTo>
                    <a:pt x="0" y="94189"/>
                  </a:lnTo>
                  <a:cubicBezTo>
                    <a:pt x="0" y="42170"/>
                    <a:pt x="42170" y="0"/>
                    <a:pt x="94189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38103" cy="3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093806" y="-511617"/>
            <a:ext cx="1023234" cy="1023234"/>
            <a:chOff x="0" y="0"/>
            <a:chExt cx="300640" cy="3006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00640" cy="300640"/>
            </a:xfrm>
            <a:custGeom>
              <a:avLst/>
              <a:gdLst/>
              <a:ahLst/>
              <a:cxnLst/>
              <a:rect l="l" t="t" r="r" b="b"/>
              <a:pathLst>
                <a:path w="300640" h="300640">
                  <a:moveTo>
                    <a:pt x="105926" y="0"/>
                  </a:moveTo>
                  <a:lnTo>
                    <a:pt x="194714" y="0"/>
                  </a:lnTo>
                  <a:cubicBezTo>
                    <a:pt x="222807" y="0"/>
                    <a:pt x="249750" y="11160"/>
                    <a:pt x="269615" y="31025"/>
                  </a:cubicBezTo>
                  <a:cubicBezTo>
                    <a:pt x="289480" y="50890"/>
                    <a:pt x="300640" y="77833"/>
                    <a:pt x="300640" y="105926"/>
                  </a:cubicBezTo>
                  <a:lnTo>
                    <a:pt x="300640" y="194714"/>
                  </a:lnTo>
                  <a:cubicBezTo>
                    <a:pt x="300640" y="253215"/>
                    <a:pt x="253215" y="300640"/>
                    <a:pt x="194714" y="300640"/>
                  </a:cubicBezTo>
                  <a:lnTo>
                    <a:pt x="105926" y="300640"/>
                  </a:lnTo>
                  <a:cubicBezTo>
                    <a:pt x="47425" y="300640"/>
                    <a:pt x="0" y="253215"/>
                    <a:pt x="0" y="194714"/>
                  </a:cubicBezTo>
                  <a:lnTo>
                    <a:pt x="0" y="105926"/>
                  </a:lnTo>
                  <a:cubicBezTo>
                    <a:pt x="0" y="47425"/>
                    <a:pt x="47425" y="0"/>
                    <a:pt x="105926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00640" cy="348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389317" y="1889160"/>
            <a:ext cx="705362" cy="705362"/>
            <a:chOff x="0" y="0"/>
            <a:chExt cx="207245" cy="2072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839673" y="185115"/>
            <a:ext cx="4287166" cy="1602410"/>
            <a:chOff x="0" y="0"/>
            <a:chExt cx="5716221" cy="21365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715100" cy="1124780"/>
            </a:xfrm>
            <a:custGeom>
              <a:avLst/>
              <a:gdLst/>
              <a:ahLst/>
              <a:cxnLst/>
              <a:rect l="l" t="t" r="r" b="b"/>
              <a:pathLst>
                <a:path w="5715100" h="1124780">
                  <a:moveTo>
                    <a:pt x="0" y="0"/>
                  </a:moveTo>
                  <a:lnTo>
                    <a:pt x="5715100" y="0"/>
                  </a:lnTo>
                  <a:lnTo>
                    <a:pt x="5715100" y="1124780"/>
                  </a:lnTo>
                  <a:lnTo>
                    <a:pt x="0" y="1124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0" y="1190853"/>
              <a:ext cx="5716221" cy="570565"/>
            </a:xfrm>
            <a:custGeom>
              <a:avLst/>
              <a:gdLst/>
              <a:ahLst/>
              <a:cxnLst/>
              <a:rect l="l" t="t" r="r" b="b"/>
              <a:pathLst>
                <a:path w="5716221" h="570565">
                  <a:moveTo>
                    <a:pt x="0" y="0"/>
                  </a:moveTo>
                  <a:lnTo>
                    <a:pt x="5716221" y="0"/>
                  </a:lnTo>
                  <a:lnTo>
                    <a:pt x="5716221" y="570566"/>
                  </a:lnTo>
                  <a:lnTo>
                    <a:pt x="0" y="57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71053" y="1827492"/>
              <a:ext cx="4977995" cy="309055"/>
            </a:xfrm>
            <a:custGeom>
              <a:avLst/>
              <a:gdLst/>
              <a:ahLst/>
              <a:cxnLst/>
              <a:rect l="l" t="t" r="r" b="b"/>
              <a:pathLst>
                <a:path w="4977995" h="309055">
                  <a:moveTo>
                    <a:pt x="0" y="0"/>
                  </a:moveTo>
                  <a:lnTo>
                    <a:pt x="4977995" y="0"/>
                  </a:lnTo>
                  <a:lnTo>
                    <a:pt x="4977995" y="309055"/>
                  </a:lnTo>
                  <a:lnTo>
                    <a:pt x="0" y="30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053532" y="0"/>
              <a:ext cx="473758" cy="492216"/>
            </a:xfrm>
            <a:custGeom>
              <a:avLst/>
              <a:gdLst/>
              <a:ahLst/>
              <a:cxnLst/>
              <a:rect l="l" t="t" r="r" b="b"/>
              <a:pathLst>
                <a:path w="473758" h="492216">
                  <a:moveTo>
                    <a:pt x="0" y="0"/>
                  </a:moveTo>
                  <a:lnTo>
                    <a:pt x="473758" y="0"/>
                  </a:lnTo>
                  <a:lnTo>
                    <a:pt x="473758" y="492216"/>
                  </a:lnTo>
                  <a:lnTo>
                    <a:pt x="0" y="492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>
            <a:off x="-2220622" y="7369471"/>
            <a:ext cx="5071026" cy="3777659"/>
          </a:xfrm>
          <a:custGeom>
            <a:avLst/>
            <a:gdLst/>
            <a:ahLst/>
            <a:cxnLst/>
            <a:rect l="l" t="t" r="r" b="b"/>
            <a:pathLst>
              <a:path w="5071026" h="3777659">
                <a:moveTo>
                  <a:pt x="0" y="0"/>
                </a:moveTo>
                <a:lnTo>
                  <a:pt x="5071027" y="0"/>
                </a:lnTo>
                <a:lnTo>
                  <a:pt x="5071027" y="3777658"/>
                </a:lnTo>
                <a:lnTo>
                  <a:pt x="0" y="37776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6803888" y="1043232"/>
            <a:ext cx="4622128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5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Algumas dicas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303100" y="3624189"/>
            <a:ext cx="7319788" cy="2188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7687" lvl="1" indent="-338843" algn="just">
              <a:lnSpc>
                <a:spcPts val="4394"/>
              </a:lnSpc>
              <a:buFont typeface="Arial"/>
              <a:buChar char="•"/>
            </a:pPr>
            <a:r>
              <a:rPr lang="en-US" sz="3138" b="1" spc="6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Nos slides com gráficos, sempre indique o que significam.</a:t>
            </a:r>
          </a:p>
          <a:p>
            <a:pPr algn="just">
              <a:lnSpc>
                <a:spcPts val="4394"/>
              </a:lnSpc>
            </a:pPr>
            <a:endParaRPr lang="en-US" sz="3138" b="1" spc="62">
              <a:solidFill>
                <a:srgbClr val="113D5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5509" y="2577075"/>
            <a:ext cx="7606421" cy="79864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69937" y="-514358"/>
            <a:ext cx="1043148" cy="1043148"/>
            <a:chOff x="0" y="0"/>
            <a:chExt cx="274739" cy="2747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03904" y="0"/>
                  </a:moveTo>
                  <a:lnTo>
                    <a:pt x="170835" y="0"/>
                  </a:lnTo>
                  <a:cubicBezTo>
                    <a:pt x="198392" y="0"/>
                    <a:pt x="224820" y="10947"/>
                    <a:pt x="244306" y="30433"/>
                  </a:cubicBezTo>
                  <a:cubicBezTo>
                    <a:pt x="263792" y="49918"/>
                    <a:pt x="274739" y="76347"/>
                    <a:pt x="274739" y="103904"/>
                  </a:cubicBezTo>
                  <a:lnTo>
                    <a:pt x="274739" y="170835"/>
                  </a:lnTo>
                  <a:cubicBezTo>
                    <a:pt x="274739" y="228219"/>
                    <a:pt x="228219" y="274739"/>
                    <a:pt x="170835" y="274739"/>
                  </a:cubicBezTo>
                  <a:lnTo>
                    <a:pt x="103904" y="274739"/>
                  </a:lnTo>
                  <a:cubicBezTo>
                    <a:pt x="46519" y="274739"/>
                    <a:pt x="0" y="228219"/>
                    <a:pt x="0" y="170835"/>
                  </a:cubicBezTo>
                  <a:lnTo>
                    <a:pt x="0" y="103904"/>
                  </a:lnTo>
                  <a:cubicBezTo>
                    <a:pt x="0" y="46519"/>
                    <a:pt x="46519" y="0"/>
                    <a:pt x="103904" y="0"/>
                  </a:cubicBezTo>
                  <a:close/>
                </a:path>
              </a:pathLst>
            </a:custGeom>
            <a:solidFill>
              <a:srgbClr val="4396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975566" y="4461444"/>
            <a:ext cx="1283734" cy="1283734"/>
            <a:chOff x="0" y="0"/>
            <a:chExt cx="338103" cy="3381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8103" cy="338103"/>
            </a:xfrm>
            <a:custGeom>
              <a:avLst/>
              <a:gdLst/>
              <a:ahLst/>
              <a:cxnLst/>
              <a:rect l="l" t="t" r="r" b="b"/>
              <a:pathLst>
                <a:path w="338103" h="338103">
                  <a:moveTo>
                    <a:pt x="84431" y="0"/>
                  </a:moveTo>
                  <a:lnTo>
                    <a:pt x="253672" y="0"/>
                  </a:lnTo>
                  <a:cubicBezTo>
                    <a:pt x="300302" y="0"/>
                    <a:pt x="338103" y="37801"/>
                    <a:pt x="338103" y="84431"/>
                  </a:cubicBezTo>
                  <a:lnTo>
                    <a:pt x="338103" y="253672"/>
                  </a:lnTo>
                  <a:cubicBezTo>
                    <a:pt x="338103" y="300302"/>
                    <a:pt x="300302" y="338103"/>
                    <a:pt x="253672" y="338103"/>
                  </a:cubicBezTo>
                  <a:lnTo>
                    <a:pt x="84431" y="338103"/>
                  </a:lnTo>
                  <a:cubicBezTo>
                    <a:pt x="37801" y="338103"/>
                    <a:pt x="0" y="300302"/>
                    <a:pt x="0" y="253672"/>
                  </a:cubicBezTo>
                  <a:lnTo>
                    <a:pt x="0" y="84431"/>
                  </a:lnTo>
                  <a:cubicBezTo>
                    <a:pt x="0" y="37801"/>
                    <a:pt x="37801" y="0"/>
                    <a:pt x="84431" y="0"/>
                  </a:cubicBezTo>
                  <a:close/>
                </a:path>
              </a:pathLst>
            </a:custGeom>
            <a:solidFill>
              <a:srgbClr val="4396C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38103" cy="3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301100" y="153666"/>
            <a:ext cx="750248" cy="750248"/>
            <a:chOff x="0" y="0"/>
            <a:chExt cx="197596" cy="19759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7596" cy="197596"/>
            </a:xfrm>
            <a:custGeom>
              <a:avLst/>
              <a:gdLst/>
              <a:ahLst/>
              <a:cxnLst/>
              <a:rect l="l" t="t" r="r" b="b"/>
              <a:pathLst>
                <a:path w="197596" h="197596">
                  <a:moveTo>
                    <a:pt x="98798" y="0"/>
                  </a:moveTo>
                  <a:lnTo>
                    <a:pt x="98798" y="0"/>
                  </a:lnTo>
                  <a:cubicBezTo>
                    <a:pt x="153363" y="0"/>
                    <a:pt x="197596" y="44233"/>
                    <a:pt x="197596" y="98798"/>
                  </a:cubicBezTo>
                  <a:lnTo>
                    <a:pt x="197596" y="98798"/>
                  </a:lnTo>
                  <a:cubicBezTo>
                    <a:pt x="197596" y="153363"/>
                    <a:pt x="153363" y="197596"/>
                    <a:pt x="98798" y="197596"/>
                  </a:cubicBezTo>
                  <a:lnTo>
                    <a:pt x="98798" y="197596"/>
                  </a:lnTo>
                  <a:cubicBezTo>
                    <a:pt x="44233" y="197596"/>
                    <a:pt x="0" y="153363"/>
                    <a:pt x="0" y="98798"/>
                  </a:cubicBezTo>
                  <a:lnTo>
                    <a:pt x="0" y="98798"/>
                  </a:lnTo>
                  <a:cubicBezTo>
                    <a:pt x="0" y="44233"/>
                    <a:pt x="44233" y="0"/>
                    <a:pt x="98798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97596" cy="2452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451284" y="1574690"/>
            <a:ext cx="401281" cy="401281"/>
            <a:chOff x="0" y="0"/>
            <a:chExt cx="105687" cy="10568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5687" cy="105687"/>
            </a:xfrm>
            <a:custGeom>
              <a:avLst/>
              <a:gdLst/>
              <a:ahLst/>
              <a:cxnLst/>
              <a:rect l="l" t="t" r="r" b="b"/>
              <a:pathLst>
                <a:path w="105687" h="105687">
                  <a:moveTo>
                    <a:pt x="52844" y="0"/>
                  </a:moveTo>
                  <a:lnTo>
                    <a:pt x="52844" y="0"/>
                  </a:lnTo>
                  <a:cubicBezTo>
                    <a:pt x="82028" y="0"/>
                    <a:pt x="105687" y="23659"/>
                    <a:pt x="105687" y="52844"/>
                  </a:cubicBezTo>
                  <a:lnTo>
                    <a:pt x="105687" y="52844"/>
                  </a:lnTo>
                  <a:cubicBezTo>
                    <a:pt x="105687" y="82028"/>
                    <a:pt x="82028" y="105687"/>
                    <a:pt x="52844" y="105687"/>
                  </a:cubicBezTo>
                  <a:lnTo>
                    <a:pt x="52844" y="105687"/>
                  </a:lnTo>
                  <a:cubicBezTo>
                    <a:pt x="23659" y="105687"/>
                    <a:pt x="0" y="82028"/>
                    <a:pt x="0" y="52844"/>
                  </a:cubicBezTo>
                  <a:lnTo>
                    <a:pt x="0" y="52844"/>
                  </a:lnTo>
                  <a:cubicBezTo>
                    <a:pt x="0" y="23659"/>
                    <a:pt x="23659" y="0"/>
                    <a:pt x="52844" y="0"/>
                  </a:cubicBezTo>
                  <a:close/>
                </a:path>
              </a:pathLst>
            </a:custGeom>
            <a:solidFill>
              <a:srgbClr val="3383B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05687" cy="15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998069" y="8471417"/>
            <a:ext cx="786883" cy="786883"/>
            <a:chOff x="0" y="0"/>
            <a:chExt cx="207245" cy="2072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7201122" y="5781196"/>
            <a:ext cx="551432" cy="551432"/>
          </a:xfrm>
          <a:custGeom>
            <a:avLst/>
            <a:gdLst/>
            <a:ahLst/>
            <a:cxnLst/>
            <a:rect l="l" t="t" r="r" b="b"/>
            <a:pathLst>
              <a:path w="551432" h="551432">
                <a:moveTo>
                  <a:pt x="0" y="0"/>
                </a:moveTo>
                <a:lnTo>
                  <a:pt x="551432" y="0"/>
                </a:lnTo>
                <a:lnTo>
                  <a:pt x="551432" y="551432"/>
                </a:lnTo>
                <a:lnTo>
                  <a:pt x="0" y="551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201122" y="6846017"/>
            <a:ext cx="551432" cy="551432"/>
          </a:xfrm>
          <a:custGeom>
            <a:avLst/>
            <a:gdLst/>
            <a:ahLst/>
            <a:cxnLst/>
            <a:rect l="l" t="t" r="r" b="b"/>
            <a:pathLst>
              <a:path w="551432" h="551432">
                <a:moveTo>
                  <a:pt x="0" y="0"/>
                </a:moveTo>
                <a:lnTo>
                  <a:pt x="551432" y="0"/>
                </a:lnTo>
                <a:lnTo>
                  <a:pt x="551432" y="551432"/>
                </a:lnTo>
                <a:lnTo>
                  <a:pt x="0" y="551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090161" y="5845772"/>
            <a:ext cx="551432" cy="551432"/>
          </a:xfrm>
          <a:custGeom>
            <a:avLst/>
            <a:gdLst/>
            <a:ahLst/>
            <a:cxnLst/>
            <a:rect l="l" t="t" r="r" b="b"/>
            <a:pathLst>
              <a:path w="551432" h="551432">
                <a:moveTo>
                  <a:pt x="0" y="0"/>
                </a:moveTo>
                <a:lnTo>
                  <a:pt x="551432" y="0"/>
                </a:lnTo>
                <a:lnTo>
                  <a:pt x="551432" y="551432"/>
                </a:lnTo>
                <a:lnTo>
                  <a:pt x="0" y="551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090161" y="6879970"/>
            <a:ext cx="551432" cy="551432"/>
          </a:xfrm>
          <a:custGeom>
            <a:avLst/>
            <a:gdLst/>
            <a:ahLst/>
            <a:cxnLst/>
            <a:rect l="l" t="t" r="r" b="b"/>
            <a:pathLst>
              <a:path w="551432" h="551432">
                <a:moveTo>
                  <a:pt x="0" y="0"/>
                </a:moveTo>
                <a:lnTo>
                  <a:pt x="551432" y="0"/>
                </a:lnTo>
                <a:lnTo>
                  <a:pt x="551432" y="551433"/>
                </a:lnTo>
                <a:lnTo>
                  <a:pt x="0" y="551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2451284" y="5527059"/>
            <a:ext cx="1972008" cy="1129025"/>
          </a:xfrm>
          <a:custGeom>
            <a:avLst/>
            <a:gdLst/>
            <a:ahLst/>
            <a:cxnLst/>
            <a:rect l="l" t="t" r="r" b="b"/>
            <a:pathLst>
              <a:path w="1972008" h="1129025">
                <a:moveTo>
                  <a:pt x="0" y="0"/>
                </a:moveTo>
                <a:lnTo>
                  <a:pt x="1972008" y="0"/>
                </a:lnTo>
                <a:lnTo>
                  <a:pt x="1972008" y="1129025"/>
                </a:lnTo>
                <a:lnTo>
                  <a:pt x="0" y="11290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2651924" y="7051056"/>
            <a:ext cx="4916723" cy="1420361"/>
            <a:chOff x="0" y="0"/>
            <a:chExt cx="1294939" cy="37408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94939" cy="374087"/>
            </a:xfrm>
            <a:custGeom>
              <a:avLst/>
              <a:gdLst/>
              <a:ahLst/>
              <a:cxnLst/>
              <a:rect l="l" t="t" r="r" b="b"/>
              <a:pathLst>
                <a:path w="1294939" h="374087">
                  <a:moveTo>
                    <a:pt x="0" y="0"/>
                  </a:moveTo>
                  <a:lnTo>
                    <a:pt x="1294939" y="0"/>
                  </a:lnTo>
                  <a:lnTo>
                    <a:pt x="1294939" y="374087"/>
                  </a:lnTo>
                  <a:lnTo>
                    <a:pt x="0" y="37408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1294939" cy="4217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2852564" y="7196791"/>
            <a:ext cx="1970782" cy="1127361"/>
          </a:xfrm>
          <a:custGeom>
            <a:avLst/>
            <a:gdLst/>
            <a:ahLst/>
            <a:cxnLst/>
            <a:rect l="l" t="t" r="r" b="b"/>
            <a:pathLst>
              <a:path w="1970782" h="1127361">
                <a:moveTo>
                  <a:pt x="0" y="0"/>
                </a:moveTo>
                <a:lnTo>
                  <a:pt x="1970782" y="0"/>
                </a:lnTo>
                <a:lnTo>
                  <a:pt x="1970782" y="1127361"/>
                </a:lnTo>
                <a:lnTo>
                  <a:pt x="0" y="11273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5398360" y="7196791"/>
            <a:ext cx="1970782" cy="1127361"/>
          </a:xfrm>
          <a:custGeom>
            <a:avLst/>
            <a:gdLst/>
            <a:ahLst/>
            <a:cxnLst/>
            <a:rect l="l" t="t" r="r" b="b"/>
            <a:pathLst>
              <a:path w="1970782" h="1127361">
                <a:moveTo>
                  <a:pt x="0" y="0"/>
                </a:moveTo>
                <a:lnTo>
                  <a:pt x="1970782" y="0"/>
                </a:lnTo>
                <a:lnTo>
                  <a:pt x="1970782" y="1127361"/>
                </a:lnTo>
                <a:lnTo>
                  <a:pt x="0" y="11273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588656" y="3637386"/>
            <a:ext cx="4411525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Logomarcas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660855" y="6618939"/>
            <a:ext cx="2966289" cy="778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 b="1" dirty="0">
                <a:solidFill>
                  <a:schemeClr val="bg1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7" tooltip="http://ensinosuperior.sed.sc.gov.br/index.php/legislacao/logo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UNIEDU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921566" y="5659454"/>
            <a:ext cx="1731020" cy="778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 b="1" dirty="0">
                <a:solidFill>
                  <a:schemeClr val="bg1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8" tooltip="https://www.gov.br/cnpq/pt-br/canais_atendimento/identidade-visu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CNPq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935326" y="5630879"/>
            <a:ext cx="2369493" cy="749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b="1" dirty="0">
                <a:solidFill>
                  <a:schemeClr val="bg1"/>
                </a:solidFill>
                <a:latin typeface="Arimo Bold"/>
                <a:ea typeface="Arimo Bold"/>
                <a:cs typeface="Arimo Bold"/>
                <a:sym typeface="Arimo Bol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FAPESC</a:t>
            </a:r>
            <a:endParaRPr lang="en-US" sz="4599" b="1" dirty="0">
              <a:solidFill>
                <a:schemeClr val="bg1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2921566" y="6693636"/>
            <a:ext cx="2012752" cy="749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b="1" dirty="0">
                <a:solidFill>
                  <a:schemeClr val="bg1"/>
                </a:solidFill>
                <a:latin typeface="Arimo Bold"/>
                <a:ea typeface="Arimo Bold"/>
                <a:cs typeface="Arimo Bold"/>
                <a:sym typeface="Arimo Bold"/>
                <a:hlinkClick r:id="rId10" tooltip="https://www.gov.br/capes/pt-br/centrais-de-conteudo/logomarc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430353"/>
            <a:ext cx="1043148" cy="1043148"/>
            <a:chOff x="0" y="0"/>
            <a:chExt cx="274739" cy="2747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03904" y="0"/>
                  </a:moveTo>
                  <a:lnTo>
                    <a:pt x="170835" y="0"/>
                  </a:lnTo>
                  <a:cubicBezTo>
                    <a:pt x="198392" y="0"/>
                    <a:pt x="224820" y="10947"/>
                    <a:pt x="244306" y="30433"/>
                  </a:cubicBezTo>
                  <a:cubicBezTo>
                    <a:pt x="263792" y="49918"/>
                    <a:pt x="274739" y="76347"/>
                    <a:pt x="274739" y="103904"/>
                  </a:cubicBezTo>
                  <a:lnTo>
                    <a:pt x="274739" y="170835"/>
                  </a:lnTo>
                  <a:cubicBezTo>
                    <a:pt x="274739" y="228219"/>
                    <a:pt x="228219" y="274739"/>
                    <a:pt x="170835" y="274739"/>
                  </a:cubicBezTo>
                  <a:lnTo>
                    <a:pt x="103904" y="274739"/>
                  </a:lnTo>
                  <a:cubicBezTo>
                    <a:pt x="46519" y="274739"/>
                    <a:pt x="0" y="228219"/>
                    <a:pt x="0" y="170835"/>
                  </a:cubicBezTo>
                  <a:lnTo>
                    <a:pt x="0" y="103904"/>
                  </a:lnTo>
                  <a:cubicBezTo>
                    <a:pt x="0" y="46519"/>
                    <a:pt x="46519" y="0"/>
                    <a:pt x="103904" y="0"/>
                  </a:cubicBezTo>
                  <a:close/>
                </a:path>
              </a:pathLst>
            </a:custGeom>
            <a:solidFill>
              <a:srgbClr val="3B407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12755" y="7617531"/>
            <a:ext cx="1283734" cy="1283734"/>
            <a:chOff x="0" y="0"/>
            <a:chExt cx="338103" cy="3381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8103" cy="338103"/>
            </a:xfrm>
            <a:custGeom>
              <a:avLst/>
              <a:gdLst/>
              <a:ahLst/>
              <a:cxnLst/>
              <a:rect l="l" t="t" r="r" b="b"/>
              <a:pathLst>
                <a:path w="338103" h="338103">
                  <a:moveTo>
                    <a:pt x="84431" y="0"/>
                  </a:moveTo>
                  <a:lnTo>
                    <a:pt x="253672" y="0"/>
                  </a:lnTo>
                  <a:cubicBezTo>
                    <a:pt x="300302" y="0"/>
                    <a:pt x="338103" y="37801"/>
                    <a:pt x="338103" y="84431"/>
                  </a:cubicBezTo>
                  <a:lnTo>
                    <a:pt x="338103" y="253672"/>
                  </a:lnTo>
                  <a:cubicBezTo>
                    <a:pt x="338103" y="300302"/>
                    <a:pt x="300302" y="338103"/>
                    <a:pt x="253672" y="338103"/>
                  </a:cubicBezTo>
                  <a:lnTo>
                    <a:pt x="84431" y="338103"/>
                  </a:lnTo>
                  <a:cubicBezTo>
                    <a:pt x="37801" y="338103"/>
                    <a:pt x="0" y="300302"/>
                    <a:pt x="0" y="253672"/>
                  </a:cubicBezTo>
                  <a:lnTo>
                    <a:pt x="0" y="84431"/>
                  </a:lnTo>
                  <a:cubicBezTo>
                    <a:pt x="0" y="37801"/>
                    <a:pt x="37801" y="0"/>
                    <a:pt x="84431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38103" cy="3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949758" y="1774705"/>
            <a:ext cx="1141492" cy="1141492"/>
            <a:chOff x="0" y="0"/>
            <a:chExt cx="300640" cy="3006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00640" cy="300640"/>
            </a:xfrm>
            <a:custGeom>
              <a:avLst/>
              <a:gdLst/>
              <a:ahLst/>
              <a:cxnLst/>
              <a:rect l="l" t="t" r="r" b="b"/>
              <a:pathLst>
                <a:path w="300640" h="300640">
                  <a:moveTo>
                    <a:pt x="94952" y="0"/>
                  </a:moveTo>
                  <a:lnTo>
                    <a:pt x="205688" y="0"/>
                  </a:lnTo>
                  <a:cubicBezTo>
                    <a:pt x="258128" y="0"/>
                    <a:pt x="300640" y="42511"/>
                    <a:pt x="300640" y="94952"/>
                  </a:cubicBezTo>
                  <a:lnTo>
                    <a:pt x="300640" y="205688"/>
                  </a:lnTo>
                  <a:cubicBezTo>
                    <a:pt x="300640" y="258128"/>
                    <a:pt x="258128" y="300640"/>
                    <a:pt x="205688" y="300640"/>
                  </a:cubicBezTo>
                  <a:lnTo>
                    <a:pt x="94952" y="300640"/>
                  </a:lnTo>
                  <a:cubicBezTo>
                    <a:pt x="42511" y="300640"/>
                    <a:pt x="0" y="258128"/>
                    <a:pt x="0" y="205688"/>
                  </a:cubicBezTo>
                  <a:lnTo>
                    <a:pt x="0" y="94952"/>
                  </a:lnTo>
                  <a:cubicBezTo>
                    <a:pt x="0" y="42511"/>
                    <a:pt x="42511" y="0"/>
                    <a:pt x="94952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00640" cy="348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0" y="1028700"/>
            <a:ext cx="10215734" cy="7991475"/>
            <a:chOff x="0" y="0"/>
            <a:chExt cx="2690564" cy="210475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690564" cy="2104751"/>
            </a:xfrm>
            <a:custGeom>
              <a:avLst/>
              <a:gdLst/>
              <a:ahLst/>
              <a:cxnLst/>
              <a:rect l="l" t="t" r="r" b="b"/>
              <a:pathLst>
                <a:path w="2690564" h="2104751">
                  <a:moveTo>
                    <a:pt x="17430" y="0"/>
                  </a:moveTo>
                  <a:lnTo>
                    <a:pt x="2673133" y="0"/>
                  </a:lnTo>
                  <a:cubicBezTo>
                    <a:pt x="2682760" y="0"/>
                    <a:pt x="2690564" y="7804"/>
                    <a:pt x="2690564" y="17430"/>
                  </a:cubicBezTo>
                  <a:lnTo>
                    <a:pt x="2690564" y="2087320"/>
                  </a:lnTo>
                  <a:cubicBezTo>
                    <a:pt x="2690564" y="2096947"/>
                    <a:pt x="2682760" y="2104751"/>
                    <a:pt x="2673133" y="2104751"/>
                  </a:cubicBezTo>
                  <a:lnTo>
                    <a:pt x="17430" y="2104751"/>
                  </a:lnTo>
                  <a:cubicBezTo>
                    <a:pt x="7804" y="2104751"/>
                    <a:pt x="0" y="2096947"/>
                    <a:pt x="0" y="2087320"/>
                  </a:cubicBezTo>
                  <a:lnTo>
                    <a:pt x="0" y="17430"/>
                  </a:lnTo>
                  <a:cubicBezTo>
                    <a:pt x="0" y="7804"/>
                    <a:pt x="7804" y="0"/>
                    <a:pt x="17430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2690564" cy="2152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687192" y="6052366"/>
            <a:ext cx="401281" cy="401281"/>
            <a:chOff x="0" y="0"/>
            <a:chExt cx="105687" cy="10568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5687" cy="105687"/>
            </a:xfrm>
            <a:custGeom>
              <a:avLst/>
              <a:gdLst/>
              <a:ahLst/>
              <a:cxnLst/>
              <a:rect l="l" t="t" r="r" b="b"/>
              <a:pathLst>
                <a:path w="105687" h="105687">
                  <a:moveTo>
                    <a:pt x="52844" y="0"/>
                  </a:moveTo>
                  <a:lnTo>
                    <a:pt x="52844" y="0"/>
                  </a:lnTo>
                  <a:cubicBezTo>
                    <a:pt x="82028" y="0"/>
                    <a:pt x="105687" y="23659"/>
                    <a:pt x="105687" y="52844"/>
                  </a:cubicBezTo>
                  <a:lnTo>
                    <a:pt x="105687" y="52844"/>
                  </a:lnTo>
                  <a:cubicBezTo>
                    <a:pt x="105687" y="82028"/>
                    <a:pt x="82028" y="105687"/>
                    <a:pt x="52844" y="105687"/>
                  </a:cubicBezTo>
                  <a:lnTo>
                    <a:pt x="52844" y="105687"/>
                  </a:lnTo>
                  <a:cubicBezTo>
                    <a:pt x="23659" y="105687"/>
                    <a:pt x="0" y="82028"/>
                    <a:pt x="0" y="52844"/>
                  </a:cubicBezTo>
                  <a:lnTo>
                    <a:pt x="0" y="52844"/>
                  </a:lnTo>
                  <a:cubicBezTo>
                    <a:pt x="0" y="23659"/>
                    <a:pt x="23659" y="0"/>
                    <a:pt x="52844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05687" cy="15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50274" y="6817243"/>
            <a:ext cx="786883" cy="786883"/>
            <a:chOff x="0" y="0"/>
            <a:chExt cx="207245" cy="20724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335984" y="6345360"/>
            <a:ext cx="3412051" cy="1110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510"/>
              </a:lnSpc>
            </a:pPr>
            <a:r>
              <a:rPr lang="en-US" sz="7880" b="1" spc="-394" dirty="0" err="1">
                <a:solidFill>
                  <a:srgbClr val="3B407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Índice</a:t>
            </a:r>
            <a:endParaRPr lang="en-US" sz="7880" b="1" spc="-394" dirty="0">
              <a:solidFill>
                <a:srgbClr val="3B4078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967412" y="2916451"/>
            <a:ext cx="4241585" cy="449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571" b="1" i="1" spc="51">
                <a:solidFill>
                  <a:srgbClr val="FFFFFF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Template</a:t>
            </a:r>
            <a:r>
              <a:rPr lang="en-US" sz="2571" b="1" spc="5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36877" y="2916312"/>
            <a:ext cx="400632" cy="445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571" b="1" spc="5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311668" y="3388781"/>
            <a:ext cx="400632" cy="445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571" b="1" spc="5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311668" y="3939326"/>
            <a:ext cx="400632" cy="445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571" b="1" spc="5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311668" y="4494170"/>
            <a:ext cx="400632" cy="445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571" b="1" spc="5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311668" y="5044715"/>
            <a:ext cx="400632" cy="445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571" b="1" spc="5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311668" y="5619491"/>
            <a:ext cx="400632" cy="445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571" b="1" spc="5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6.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141627" y="6156634"/>
            <a:ext cx="570674" cy="445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571" b="1" spc="5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7.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042204" y="3388781"/>
            <a:ext cx="6677470" cy="445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571" b="1" spc="5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Passos para elaborar a apresentação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042204" y="3946459"/>
            <a:ext cx="6337266" cy="445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571" b="1" spc="5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Elaboracão do resumo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042204" y="4504136"/>
            <a:ext cx="6337266" cy="445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571" b="1" spc="5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Conteúdo da apresentação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042204" y="5061813"/>
            <a:ext cx="3801773" cy="445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571" b="1" spc="5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Conteúdo dos slides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042204" y="5619491"/>
            <a:ext cx="5551394" cy="445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571" b="1" spc="5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Elaboração dos slides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042204" y="6177168"/>
            <a:ext cx="6337266" cy="898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571" b="1" spc="5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Algumas dicas para o </a:t>
            </a:r>
          </a:p>
          <a:p>
            <a:pPr algn="l">
              <a:lnSpc>
                <a:spcPts val="3600"/>
              </a:lnSpc>
            </a:pPr>
            <a:r>
              <a:rPr lang="en-US" sz="2571" b="1" spc="5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momento da apresentação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93574" y="227495"/>
            <a:ext cx="4287166" cy="1602410"/>
            <a:chOff x="0" y="0"/>
            <a:chExt cx="5716221" cy="213654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5715100" cy="1124780"/>
            </a:xfrm>
            <a:custGeom>
              <a:avLst/>
              <a:gdLst/>
              <a:ahLst/>
              <a:cxnLst/>
              <a:rect l="l" t="t" r="r" b="b"/>
              <a:pathLst>
                <a:path w="5715100" h="1124780">
                  <a:moveTo>
                    <a:pt x="0" y="0"/>
                  </a:moveTo>
                  <a:lnTo>
                    <a:pt x="5715100" y="0"/>
                  </a:lnTo>
                  <a:lnTo>
                    <a:pt x="5715100" y="1124780"/>
                  </a:lnTo>
                  <a:lnTo>
                    <a:pt x="0" y="1124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0" y="1190853"/>
              <a:ext cx="5716221" cy="570565"/>
            </a:xfrm>
            <a:custGeom>
              <a:avLst/>
              <a:gdLst/>
              <a:ahLst/>
              <a:cxnLst/>
              <a:rect l="l" t="t" r="r" b="b"/>
              <a:pathLst>
                <a:path w="5716221" h="570565">
                  <a:moveTo>
                    <a:pt x="0" y="0"/>
                  </a:moveTo>
                  <a:lnTo>
                    <a:pt x="5716221" y="0"/>
                  </a:lnTo>
                  <a:lnTo>
                    <a:pt x="5716221" y="570566"/>
                  </a:lnTo>
                  <a:lnTo>
                    <a:pt x="0" y="57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71053" y="1827492"/>
              <a:ext cx="4977995" cy="309055"/>
            </a:xfrm>
            <a:custGeom>
              <a:avLst/>
              <a:gdLst/>
              <a:ahLst/>
              <a:cxnLst/>
              <a:rect l="l" t="t" r="r" b="b"/>
              <a:pathLst>
                <a:path w="4977995" h="309055">
                  <a:moveTo>
                    <a:pt x="0" y="0"/>
                  </a:moveTo>
                  <a:lnTo>
                    <a:pt x="4977995" y="0"/>
                  </a:lnTo>
                  <a:lnTo>
                    <a:pt x="4977995" y="309055"/>
                  </a:lnTo>
                  <a:lnTo>
                    <a:pt x="0" y="30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5053532" y="0"/>
              <a:ext cx="473758" cy="492216"/>
            </a:xfrm>
            <a:custGeom>
              <a:avLst/>
              <a:gdLst/>
              <a:ahLst/>
              <a:cxnLst/>
              <a:rect l="l" t="t" r="r" b="b"/>
              <a:pathLst>
                <a:path w="473758" h="492216">
                  <a:moveTo>
                    <a:pt x="0" y="0"/>
                  </a:moveTo>
                  <a:lnTo>
                    <a:pt x="473758" y="0"/>
                  </a:lnTo>
                  <a:lnTo>
                    <a:pt x="473758" y="492216"/>
                  </a:lnTo>
                  <a:lnTo>
                    <a:pt x="0" y="492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20622" y="7369471"/>
            <a:ext cx="5071026" cy="3777659"/>
          </a:xfrm>
          <a:custGeom>
            <a:avLst/>
            <a:gdLst/>
            <a:ahLst/>
            <a:cxnLst/>
            <a:rect l="l" t="t" r="r" b="b"/>
            <a:pathLst>
              <a:path w="5071026" h="3777659">
                <a:moveTo>
                  <a:pt x="0" y="0"/>
                </a:moveTo>
                <a:lnTo>
                  <a:pt x="5071027" y="0"/>
                </a:lnTo>
                <a:lnTo>
                  <a:pt x="5071027" y="3777658"/>
                </a:lnTo>
                <a:lnTo>
                  <a:pt x="0" y="37776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82792" y="-1101486"/>
            <a:ext cx="5223255" cy="4088726"/>
            <a:chOff x="0" y="0"/>
            <a:chExt cx="1375672" cy="10768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75672" cy="1076866"/>
            </a:xfrm>
            <a:custGeom>
              <a:avLst/>
              <a:gdLst/>
              <a:ahLst/>
              <a:cxnLst/>
              <a:rect l="l" t="t" r="r" b="b"/>
              <a:pathLst>
                <a:path w="1375672" h="1076866">
                  <a:moveTo>
                    <a:pt x="20751" y="0"/>
                  </a:moveTo>
                  <a:lnTo>
                    <a:pt x="1354921" y="0"/>
                  </a:lnTo>
                  <a:cubicBezTo>
                    <a:pt x="1366382" y="0"/>
                    <a:pt x="1375672" y="9290"/>
                    <a:pt x="1375672" y="20751"/>
                  </a:cubicBezTo>
                  <a:lnTo>
                    <a:pt x="1375672" y="1056115"/>
                  </a:lnTo>
                  <a:cubicBezTo>
                    <a:pt x="1375672" y="1067576"/>
                    <a:pt x="1366382" y="1076866"/>
                    <a:pt x="1354921" y="1076866"/>
                  </a:cubicBezTo>
                  <a:lnTo>
                    <a:pt x="20751" y="1076866"/>
                  </a:lnTo>
                  <a:cubicBezTo>
                    <a:pt x="9290" y="1076866"/>
                    <a:pt x="0" y="1067576"/>
                    <a:pt x="0" y="1056115"/>
                  </a:cubicBezTo>
                  <a:lnTo>
                    <a:pt x="0" y="20751"/>
                  </a:lnTo>
                  <a:cubicBezTo>
                    <a:pt x="0" y="9290"/>
                    <a:pt x="9290" y="0"/>
                    <a:pt x="20751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375672" cy="1124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7740449" y="7458620"/>
            <a:ext cx="2807102" cy="7377018"/>
            <a:chOff x="0" y="0"/>
            <a:chExt cx="824764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24764" cy="2167467"/>
            </a:xfrm>
            <a:custGeom>
              <a:avLst/>
              <a:gdLst/>
              <a:ahLst/>
              <a:cxnLst/>
              <a:rect l="l" t="t" r="r" b="b"/>
              <a:pathLst>
                <a:path w="824764" h="2167467">
                  <a:moveTo>
                    <a:pt x="63433" y="0"/>
                  </a:moveTo>
                  <a:lnTo>
                    <a:pt x="761331" y="0"/>
                  </a:lnTo>
                  <a:cubicBezTo>
                    <a:pt x="778154" y="0"/>
                    <a:pt x="794289" y="6683"/>
                    <a:pt x="806185" y="18579"/>
                  </a:cubicBezTo>
                  <a:cubicBezTo>
                    <a:pt x="818081" y="30475"/>
                    <a:pt x="824764" y="46610"/>
                    <a:pt x="824764" y="63433"/>
                  </a:cubicBezTo>
                  <a:lnTo>
                    <a:pt x="824764" y="2104033"/>
                  </a:lnTo>
                  <a:cubicBezTo>
                    <a:pt x="824764" y="2139067"/>
                    <a:pt x="796364" y="2167467"/>
                    <a:pt x="761331" y="2167467"/>
                  </a:cubicBezTo>
                  <a:lnTo>
                    <a:pt x="63433" y="2167467"/>
                  </a:lnTo>
                  <a:cubicBezTo>
                    <a:pt x="46610" y="2167467"/>
                    <a:pt x="30475" y="2160784"/>
                    <a:pt x="18579" y="2148887"/>
                  </a:cubicBezTo>
                  <a:cubicBezTo>
                    <a:pt x="6683" y="2136991"/>
                    <a:pt x="0" y="2120857"/>
                    <a:pt x="0" y="2104033"/>
                  </a:cubicBezTo>
                  <a:lnTo>
                    <a:pt x="0" y="63433"/>
                  </a:lnTo>
                  <a:cubicBezTo>
                    <a:pt x="0" y="46610"/>
                    <a:pt x="6683" y="30475"/>
                    <a:pt x="18579" y="18579"/>
                  </a:cubicBezTo>
                  <a:cubicBezTo>
                    <a:pt x="30475" y="6683"/>
                    <a:pt x="46610" y="0"/>
                    <a:pt x="63433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24764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839673" y="185115"/>
            <a:ext cx="4287166" cy="1602410"/>
            <a:chOff x="0" y="0"/>
            <a:chExt cx="5716221" cy="213654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715100" cy="1124780"/>
            </a:xfrm>
            <a:custGeom>
              <a:avLst/>
              <a:gdLst/>
              <a:ahLst/>
              <a:cxnLst/>
              <a:rect l="l" t="t" r="r" b="b"/>
              <a:pathLst>
                <a:path w="5715100" h="1124780">
                  <a:moveTo>
                    <a:pt x="0" y="0"/>
                  </a:moveTo>
                  <a:lnTo>
                    <a:pt x="5715100" y="0"/>
                  </a:lnTo>
                  <a:lnTo>
                    <a:pt x="5715100" y="1124780"/>
                  </a:lnTo>
                  <a:lnTo>
                    <a:pt x="0" y="1124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1190853"/>
              <a:ext cx="5716221" cy="570565"/>
            </a:xfrm>
            <a:custGeom>
              <a:avLst/>
              <a:gdLst/>
              <a:ahLst/>
              <a:cxnLst/>
              <a:rect l="l" t="t" r="r" b="b"/>
              <a:pathLst>
                <a:path w="5716221" h="570565">
                  <a:moveTo>
                    <a:pt x="0" y="0"/>
                  </a:moveTo>
                  <a:lnTo>
                    <a:pt x="5716221" y="0"/>
                  </a:lnTo>
                  <a:lnTo>
                    <a:pt x="5716221" y="570566"/>
                  </a:lnTo>
                  <a:lnTo>
                    <a:pt x="0" y="57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71053" y="1827492"/>
              <a:ext cx="4977995" cy="309055"/>
            </a:xfrm>
            <a:custGeom>
              <a:avLst/>
              <a:gdLst/>
              <a:ahLst/>
              <a:cxnLst/>
              <a:rect l="l" t="t" r="r" b="b"/>
              <a:pathLst>
                <a:path w="4977995" h="309055">
                  <a:moveTo>
                    <a:pt x="0" y="0"/>
                  </a:moveTo>
                  <a:lnTo>
                    <a:pt x="4977995" y="0"/>
                  </a:lnTo>
                  <a:lnTo>
                    <a:pt x="4977995" y="309055"/>
                  </a:lnTo>
                  <a:lnTo>
                    <a:pt x="0" y="30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5053532" y="0"/>
              <a:ext cx="473758" cy="492216"/>
            </a:xfrm>
            <a:custGeom>
              <a:avLst/>
              <a:gdLst/>
              <a:ahLst/>
              <a:cxnLst/>
              <a:rect l="l" t="t" r="r" b="b"/>
              <a:pathLst>
                <a:path w="473758" h="492216">
                  <a:moveTo>
                    <a:pt x="0" y="0"/>
                  </a:moveTo>
                  <a:lnTo>
                    <a:pt x="473758" y="0"/>
                  </a:lnTo>
                  <a:lnTo>
                    <a:pt x="473758" y="492216"/>
                  </a:lnTo>
                  <a:lnTo>
                    <a:pt x="0" y="492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2091454" y="933450"/>
            <a:ext cx="3199507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 i="1">
                <a:solidFill>
                  <a:srgbClr val="FFFFFF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Template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82792" y="3411306"/>
            <a:ext cx="13828608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3057" lvl="1" indent="-286529" algn="l">
              <a:lnSpc>
                <a:spcPts val="4299"/>
              </a:lnSpc>
              <a:buFont typeface="Arial"/>
              <a:buChar char="•"/>
            </a:pPr>
            <a:r>
              <a:rPr lang="en-US" sz="3600" b="1" spc="53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Este é um </a:t>
            </a:r>
            <a:r>
              <a:rPr lang="en-US" sz="3600" b="1" i="1" spc="53" dirty="0">
                <a:solidFill>
                  <a:srgbClr val="113D57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template </a:t>
            </a:r>
            <a:r>
              <a:rPr lang="en-US" sz="3600" b="1" spc="53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 </a:t>
            </a:r>
            <a:r>
              <a:rPr lang="en-US" sz="3600" b="1" spc="53" dirty="0" err="1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você</a:t>
            </a:r>
            <a:r>
              <a:rPr lang="en-US" sz="3600" b="1" spc="53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600" b="1" spc="53" dirty="0" err="1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pode</a:t>
            </a:r>
            <a:r>
              <a:rPr lang="en-US" sz="3600" b="1" spc="53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600" b="1" spc="53" dirty="0" err="1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utilizar</a:t>
            </a:r>
            <a:r>
              <a:rPr lang="en-US" sz="3600" b="1" spc="53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para </a:t>
            </a:r>
            <a:r>
              <a:rPr lang="en-US" sz="3600" b="1" spc="53" dirty="0" err="1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criar</a:t>
            </a:r>
            <a:r>
              <a:rPr lang="en-US" sz="3600" b="1" spc="53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600" b="1" spc="53" dirty="0" err="1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seus</a:t>
            </a:r>
            <a:r>
              <a:rPr lang="en-US" sz="3600" b="1" spc="53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slides.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20622" y="7369471"/>
            <a:ext cx="5071026" cy="3777659"/>
          </a:xfrm>
          <a:custGeom>
            <a:avLst/>
            <a:gdLst/>
            <a:ahLst/>
            <a:cxnLst/>
            <a:rect l="l" t="t" r="r" b="b"/>
            <a:pathLst>
              <a:path w="5071026" h="3777659">
                <a:moveTo>
                  <a:pt x="0" y="0"/>
                </a:moveTo>
                <a:lnTo>
                  <a:pt x="5071027" y="0"/>
                </a:lnTo>
                <a:lnTo>
                  <a:pt x="5071027" y="3777658"/>
                </a:lnTo>
                <a:lnTo>
                  <a:pt x="0" y="3777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82792" y="-1101486"/>
            <a:ext cx="5223255" cy="4088726"/>
            <a:chOff x="0" y="0"/>
            <a:chExt cx="1375672" cy="10768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75672" cy="1076866"/>
            </a:xfrm>
            <a:custGeom>
              <a:avLst/>
              <a:gdLst/>
              <a:ahLst/>
              <a:cxnLst/>
              <a:rect l="l" t="t" r="r" b="b"/>
              <a:pathLst>
                <a:path w="1375672" h="1076866">
                  <a:moveTo>
                    <a:pt x="20751" y="0"/>
                  </a:moveTo>
                  <a:lnTo>
                    <a:pt x="1354921" y="0"/>
                  </a:lnTo>
                  <a:cubicBezTo>
                    <a:pt x="1366382" y="0"/>
                    <a:pt x="1375672" y="9290"/>
                    <a:pt x="1375672" y="20751"/>
                  </a:cubicBezTo>
                  <a:lnTo>
                    <a:pt x="1375672" y="1056115"/>
                  </a:lnTo>
                  <a:cubicBezTo>
                    <a:pt x="1375672" y="1067576"/>
                    <a:pt x="1366382" y="1076866"/>
                    <a:pt x="1354921" y="1076866"/>
                  </a:cubicBezTo>
                  <a:lnTo>
                    <a:pt x="20751" y="1076866"/>
                  </a:lnTo>
                  <a:cubicBezTo>
                    <a:pt x="9290" y="1076866"/>
                    <a:pt x="0" y="1067576"/>
                    <a:pt x="0" y="1056115"/>
                  </a:cubicBezTo>
                  <a:lnTo>
                    <a:pt x="0" y="20751"/>
                  </a:lnTo>
                  <a:cubicBezTo>
                    <a:pt x="0" y="9290"/>
                    <a:pt x="9290" y="0"/>
                    <a:pt x="20751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375672" cy="1124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82792" y="4884601"/>
            <a:ext cx="15714543" cy="5946765"/>
            <a:chOff x="0" y="0"/>
            <a:chExt cx="4138810" cy="1566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38810" cy="1566226"/>
            </a:xfrm>
            <a:custGeom>
              <a:avLst/>
              <a:gdLst/>
              <a:ahLst/>
              <a:cxnLst/>
              <a:rect l="l" t="t" r="r" b="b"/>
              <a:pathLst>
                <a:path w="4138810" h="1566226">
                  <a:moveTo>
                    <a:pt x="6897" y="0"/>
                  </a:moveTo>
                  <a:lnTo>
                    <a:pt x="4131913" y="0"/>
                  </a:lnTo>
                  <a:cubicBezTo>
                    <a:pt x="4133742" y="0"/>
                    <a:pt x="4135496" y="727"/>
                    <a:pt x="4136790" y="2020"/>
                  </a:cubicBezTo>
                  <a:cubicBezTo>
                    <a:pt x="4138083" y="3314"/>
                    <a:pt x="4138810" y="5068"/>
                    <a:pt x="4138810" y="6897"/>
                  </a:cubicBezTo>
                  <a:lnTo>
                    <a:pt x="4138810" y="1559329"/>
                  </a:lnTo>
                  <a:cubicBezTo>
                    <a:pt x="4138810" y="1563138"/>
                    <a:pt x="4135722" y="1566226"/>
                    <a:pt x="4131913" y="1566226"/>
                  </a:cubicBezTo>
                  <a:lnTo>
                    <a:pt x="6897" y="1566226"/>
                  </a:lnTo>
                  <a:cubicBezTo>
                    <a:pt x="3088" y="1566226"/>
                    <a:pt x="0" y="1563138"/>
                    <a:pt x="0" y="1559329"/>
                  </a:cubicBezTo>
                  <a:lnTo>
                    <a:pt x="0" y="6897"/>
                  </a:lnTo>
                  <a:cubicBezTo>
                    <a:pt x="0" y="3088"/>
                    <a:pt x="3088" y="0"/>
                    <a:pt x="6897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138810" cy="16138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61315" y="458170"/>
            <a:ext cx="4666208" cy="2115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0"/>
              </a:lnSpc>
            </a:pPr>
            <a:r>
              <a:rPr lang="en-US" sz="4800" b="1" i="1" dirty="0">
                <a:solidFill>
                  <a:srgbClr val="FFFFFF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Passos para </a:t>
            </a:r>
          </a:p>
          <a:p>
            <a:pPr algn="ctr">
              <a:lnSpc>
                <a:spcPts val="5450"/>
              </a:lnSpc>
            </a:pPr>
            <a:r>
              <a:rPr lang="en-US" sz="4800" b="1" i="1" dirty="0" err="1">
                <a:solidFill>
                  <a:srgbClr val="FFFFFF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elaborar</a:t>
            </a:r>
            <a:r>
              <a:rPr lang="en-US" sz="4800" b="1" i="1" dirty="0">
                <a:solidFill>
                  <a:srgbClr val="FFFFFF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a </a:t>
            </a:r>
          </a:p>
          <a:p>
            <a:pPr algn="ctr">
              <a:lnSpc>
                <a:spcPts val="5450"/>
              </a:lnSpc>
            </a:pPr>
            <a:r>
              <a:rPr lang="en-US" sz="4800" b="1" i="1" dirty="0" err="1">
                <a:solidFill>
                  <a:srgbClr val="FFFFFF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apresentação</a:t>
            </a:r>
            <a:endParaRPr lang="en-US" sz="4800" b="1" i="1" dirty="0">
              <a:solidFill>
                <a:srgbClr val="FFFFFF"/>
              </a:solidFill>
              <a:latin typeface="Montserrat Bold Italics"/>
              <a:ea typeface="Montserrat Bold Italics"/>
              <a:cs typeface="Montserrat Bold Italics"/>
              <a:sym typeface="Montserrat Bold Italic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2908754" y="4032259"/>
            <a:ext cx="1704685" cy="170468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812683" y="4032259"/>
            <a:ext cx="1704685" cy="170468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783258" y="4032259"/>
            <a:ext cx="1704685" cy="170468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3414470" y="4487160"/>
            <a:ext cx="686580" cy="794883"/>
          </a:xfrm>
          <a:custGeom>
            <a:avLst/>
            <a:gdLst/>
            <a:ahLst/>
            <a:cxnLst/>
            <a:rect l="l" t="t" r="r" b="b"/>
            <a:pathLst>
              <a:path w="686580" h="794883">
                <a:moveTo>
                  <a:pt x="0" y="0"/>
                </a:moveTo>
                <a:lnTo>
                  <a:pt x="686580" y="0"/>
                </a:lnTo>
                <a:lnTo>
                  <a:pt x="686580" y="794883"/>
                </a:lnTo>
                <a:lnTo>
                  <a:pt x="0" y="7948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8122556" y="4460797"/>
            <a:ext cx="1084939" cy="847609"/>
          </a:xfrm>
          <a:custGeom>
            <a:avLst/>
            <a:gdLst/>
            <a:ahLst/>
            <a:cxnLst/>
            <a:rect l="l" t="t" r="r" b="b"/>
            <a:pathLst>
              <a:path w="1084939" h="847609">
                <a:moveTo>
                  <a:pt x="0" y="0"/>
                </a:moveTo>
                <a:lnTo>
                  <a:pt x="1084939" y="0"/>
                </a:lnTo>
                <a:lnTo>
                  <a:pt x="1084939" y="847609"/>
                </a:lnTo>
                <a:lnTo>
                  <a:pt x="0" y="8476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3255897" y="4504898"/>
            <a:ext cx="759406" cy="759406"/>
          </a:xfrm>
          <a:custGeom>
            <a:avLst/>
            <a:gdLst/>
            <a:ahLst/>
            <a:cxnLst/>
            <a:rect l="l" t="t" r="r" b="b"/>
            <a:pathLst>
              <a:path w="759406" h="759406">
                <a:moveTo>
                  <a:pt x="0" y="0"/>
                </a:moveTo>
                <a:lnTo>
                  <a:pt x="759406" y="0"/>
                </a:lnTo>
                <a:lnTo>
                  <a:pt x="759406" y="759406"/>
                </a:lnTo>
                <a:lnTo>
                  <a:pt x="0" y="7594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2775155" y="6279010"/>
            <a:ext cx="2067086" cy="1122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2"/>
              </a:lnSpc>
            </a:pPr>
            <a:r>
              <a:rPr lang="en-US" sz="2654" b="1" spc="5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Elabore um bom resumo.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609746" y="6269485"/>
            <a:ext cx="2205763" cy="769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2"/>
              </a:lnSpc>
            </a:pPr>
            <a:r>
              <a:rPr lang="en-US" sz="2654" b="1" spc="5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Crie os slides.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147775" y="6250435"/>
            <a:ext cx="3492060" cy="1206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1"/>
              </a:lnSpc>
            </a:pPr>
            <a:r>
              <a:rPr lang="en-US" sz="2654" b="1" spc="5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Desenvolva e treine a apresentação.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3839673" y="185115"/>
            <a:ext cx="4287166" cy="1602410"/>
            <a:chOff x="0" y="0"/>
            <a:chExt cx="5716221" cy="213654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715100" cy="1124780"/>
            </a:xfrm>
            <a:custGeom>
              <a:avLst/>
              <a:gdLst/>
              <a:ahLst/>
              <a:cxnLst/>
              <a:rect l="l" t="t" r="r" b="b"/>
              <a:pathLst>
                <a:path w="5715100" h="1124780">
                  <a:moveTo>
                    <a:pt x="0" y="0"/>
                  </a:moveTo>
                  <a:lnTo>
                    <a:pt x="5715100" y="0"/>
                  </a:lnTo>
                  <a:lnTo>
                    <a:pt x="5715100" y="1124780"/>
                  </a:lnTo>
                  <a:lnTo>
                    <a:pt x="0" y="1124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0" y="1190853"/>
              <a:ext cx="5716221" cy="570565"/>
            </a:xfrm>
            <a:custGeom>
              <a:avLst/>
              <a:gdLst/>
              <a:ahLst/>
              <a:cxnLst/>
              <a:rect l="l" t="t" r="r" b="b"/>
              <a:pathLst>
                <a:path w="5716221" h="570565">
                  <a:moveTo>
                    <a:pt x="0" y="0"/>
                  </a:moveTo>
                  <a:lnTo>
                    <a:pt x="5716221" y="0"/>
                  </a:lnTo>
                  <a:lnTo>
                    <a:pt x="5716221" y="570566"/>
                  </a:lnTo>
                  <a:lnTo>
                    <a:pt x="0" y="57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71053" y="1827492"/>
              <a:ext cx="4977995" cy="309055"/>
            </a:xfrm>
            <a:custGeom>
              <a:avLst/>
              <a:gdLst/>
              <a:ahLst/>
              <a:cxnLst/>
              <a:rect l="l" t="t" r="r" b="b"/>
              <a:pathLst>
                <a:path w="4977995" h="309055">
                  <a:moveTo>
                    <a:pt x="0" y="0"/>
                  </a:moveTo>
                  <a:lnTo>
                    <a:pt x="4977995" y="0"/>
                  </a:lnTo>
                  <a:lnTo>
                    <a:pt x="4977995" y="309055"/>
                  </a:lnTo>
                  <a:lnTo>
                    <a:pt x="0" y="30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5053532" y="0"/>
              <a:ext cx="473758" cy="492216"/>
            </a:xfrm>
            <a:custGeom>
              <a:avLst/>
              <a:gdLst/>
              <a:ahLst/>
              <a:cxnLst/>
              <a:rect l="l" t="t" r="r" b="b"/>
              <a:pathLst>
                <a:path w="473758" h="492216">
                  <a:moveTo>
                    <a:pt x="0" y="0"/>
                  </a:moveTo>
                  <a:lnTo>
                    <a:pt x="473758" y="0"/>
                  </a:lnTo>
                  <a:lnTo>
                    <a:pt x="473758" y="492216"/>
                  </a:lnTo>
                  <a:lnTo>
                    <a:pt x="0" y="492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03325" y="-1167844"/>
            <a:ext cx="5223255" cy="4088726"/>
            <a:chOff x="0" y="0"/>
            <a:chExt cx="1375672" cy="107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672" cy="1076866"/>
            </a:xfrm>
            <a:custGeom>
              <a:avLst/>
              <a:gdLst/>
              <a:ahLst/>
              <a:cxnLst/>
              <a:rect l="l" t="t" r="r" b="b"/>
              <a:pathLst>
                <a:path w="1375672" h="1076866">
                  <a:moveTo>
                    <a:pt x="20751" y="0"/>
                  </a:moveTo>
                  <a:lnTo>
                    <a:pt x="1354921" y="0"/>
                  </a:lnTo>
                  <a:cubicBezTo>
                    <a:pt x="1366382" y="0"/>
                    <a:pt x="1375672" y="9290"/>
                    <a:pt x="1375672" y="20751"/>
                  </a:cubicBezTo>
                  <a:lnTo>
                    <a:pt x="1375672" y="1056115"/>
                  </a:lnTo>
                  <a:cubicBezTo>
                    <a:pt x="1375672" y="1067576"/>
                    <a:pt x="1366382" y="1076866"/>
                    <a:pt x="1354921" y="1076866"/>
                  </a:cubicBezTo>
                  <a:lnTo>
                    <a:pt x="20751" y="1076866"/>
                  </a:lnTo>
                  <a:cubicBezTo>
                    <a:pt x="9290" y="1076866"/>
                    <a:pt x="0" y="1067576"/>
                    <a:pt x="0" y="1056115"/>
                  </a:cubicBezTo>
                  <a:lnTo>
                    <a:pt x="0" y="20751"/>
                  </a:lnTo>
                  <a:cubicBezTo>
                    <a:pt x="0" y="9290"/>
                    <a:pt x="9290" y="0"/>
                    <a:pt x="20751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5672" cy="1124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909190" y="1048066"/>
            <a:ext cx="4411525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5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Elaboração do Resumo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56915" y="3659115"/>
            <a:ext cx="11916075" cy="612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9"/>
              </a:lnSpc>
            </a:pPr>
            <a:r>
              <a:rPr lang="en-US" sz="3154" b="1" spc="63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Uma boa apresentação começa com um bom resumo: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396404" y="561161"/>
            <a:ext cx="935078" cy="935078"/>
            <a:chOff x="0" y="0"/>
            <a:chExt cx="274739" cy="2747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15912" y="0"/>
                  </a:moveTo>
                  <a:lnTo>
                    <a:pt x="158827" y="0"/>
                  </a:lnTo>
                  <a:cubicBezTo>
                    <a:pt x="189568" y="0"/>
                    <a:pt x="219051" y="12212"/>
                    <a:pt x="240789" y="33950"/>
                  </a:cubicBezTo>
                  <a:cubicBezTo>
                    <a:pt x="262526" y="55688"/>
                    <a:pt x="274739" y="85170"/>
                    <a:pt x="274739" y="115912"/>
                  </a:cubicBezTo>
                  <a:lnTo>
                    <a:pt x="274739" y="158827"/>
                  </a:lnTo>
                  <a:cubicBezTo>
                    <a:pt x="274739" y="222843"/>
                    <a:pt x="222843" y="274739"/>
                    <a:pt x="158827" y="274739"/>
                  </a:cubicBezTo>
                  <a:lnTo>
                    <a:pt x="115912" y="274739"/>
                  </a:lnTo>
                  <a:cubicBezTo>
                    <a:pt x="51896" y="274739"/>
                    <a:pt x="0" y="222843"/>
                    <a:pt x="0" y="158827"/>
                  </a:cubicBezTo>
                  <a:lnTo>
                    <a:pt x="0" y="115912"/>
                  </a:lnTo>
                  <a:cubicBezTo>
                    <a:pt x="0" y="51896"/>
                    <a:pt x="51896" y="0"/>
                    <a:pt x="115912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743041" y="511617"/>
            <a:ext cx="1150740" cy="1150740"/>
            <a:chOff x="0" y="0"/>
            <a:chExt cx="338103" cy="33810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8103" cy="338103"/>
            </a:xfrm>
            <a:custGeom>
              <a:avLst/>
              <a:gdLst/>
              <a:ahLst/>
              <a:cxnLst/>
              <a:rect l="l" t="t" r="r" b="b"/>
              <a:pathLst>
                <a:path w="338103" h="338103">
                  <a:moveTo>
                    <a:pt x="94189" y="0"/>
                  </a:moveTo>
                  <a:lnTo>
                    <a:pt x="243914" y="0"/>
                  </a:lnTo>
                  <a:cubicBezTo>
                    <a:pt x="268895" y="0"/>
                    <a:pt x="292852" y="9923"/>
                    <a:pt x="310516" y="27587"/>
                  </a:cubicBezTo>
                  <a:cubicBezTo>
                    <a:pt x="328179" y="45251"/>
                    <a:pt x="338103" y="69208"/>
                    <a:pt x="338103" y="94189"/>
                  </a:cubicBezTo>
                  <a:lnTo>
                    <a:pt x="338103" y="243914"/>
                  </a:lnTo>
                  <a:cubicBezTo>
                    <a:pt x="338103" y="295933"/>
                    <a:pt x="295933" y="338103"/>
                    <a:pt x="243914" y="338103"/>
                  </a:cubicBezTo>
                  <a:lnTo>
                    <a:pt x="94189" y="338103"/>
                  </a:lnTo>
                  <a:cubicBezTo>
                    <a:pt x="42170" y="338103"/>
                    <a:pt x="0" y="295933"/>
                    <a:pt x="0" y="243914"/>
                  </a:cubicBezTo>
                  <a:lnTo>
                    <a:pt x="0" y="94189"/>
                  </a:lnTo>
                  <a:cubicBezTo>
                    <a:pt x="0" y="42170"/>
                    <a:pt x="42170" y="0"/>
                    <a:pt x="94189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338103" cy="3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093806" y="-511617"/>
            <a:ext cx="1023234" cy="1023234"/>
            <a:chOff x="0" y="0"/>
            <a:chExt cx="300640" cy="3006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0640" cy="300640"/>
            </a:xfrm>
            <a:custGeom>
              <a:avLst/>
              <a:gdLst/>
              <a:ahLst/>
              <a:cxnLst/>
              <a:rect l="l" t="t" r="r" b="b"/>
              <a:pathLst>
                <a:path w="300640" h="300640">
                  <a:moveTo>
                    <a:pt x="105926" y="0"/>
                  </a:moveTo>
                  <a:lnTo>
                    <a:pt x="194714" y="0"/>
                  </a:lnTo>
                  <a:cubicBezTo>
                    <a:pt x="222807" y="0"/>
                    <a:pt x="249750" y="11160"/>
                    <a:pt x="269615" y="31025"/>
                  </a:cubicBezTo>
                  <a:cubicBezTo>
                    <a:pt x="289480" y="50890"/>
                    <a:pt x="300640" y="77833"/>
                    <a:pt x="300640" y="105926"/>
                  </a:cubicBezTo>
                  <a:lnTo>
                    <a:pt x="300640" y="194714"/>
                  </a:lnTo>
                  <a:cubicBezTo>
                    <a:pt x="300640" y="253215"/>
                    <a:pt x="253215" y="300640"/>
                    <a:pt x="194714" y="300640"/>
                  </a:cubicBezTo>
                  <a:lnTo>
                    <a:pt x="105926" y="300640"/>
                  </a:lnTo>
                  <a:cubicBezTo>
                    <a:pt x="47425" y="300640"/>
                    <a:pt x="0" y="253215"/>
                    <a:pt x="0" y="194714"/>
                  </a:cubicBezTo>
                  <a:lnTo>
                    <a:pt x="0" y="105926"/>
                  </a:lnTo>
                  <a:cubicBezTo>
                    <a:pt x="0" y="47425"/>
                    <a:pt x="47425" y="0"/>
                    <a:pt x="105926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300640" cy="348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389317" y="1889160"/>
            <a:ext cx="705362" cy="705362"/>
            <a:chOff x="0" y="0"/>
            <a:chExt cx="207245" cy="2072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839673" y="185115"/>
            <a:ext cx="4287166" cy="1602410"/>
            <a:chOff x="0" y="0"/>
            <a:chExt cx="5716221" cy="213654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715100" cy="1124780"/>
            </a:xfrm>
            <a:custGeom>
              <a:avLst/>
              <a:gdLst/>
              <a:ahLst/>
              <a:cxnLst/>
              <a:rect l="l" t="t" r="r" b="b"/>
              <a:pathLst>
                <a:path w="5715100" h="1124780">
                  <a:moveTo>
                    <a:pt x="0" y="0"/>
                  </a:moveTo>
                  <a:lnTo>
                    <a:pt x="5715100" y="0"/>
                  </a:lnTo>
                  <a:lnTo>
                    <a:pt x="5715100" y="1124780"/>
                  </a:lnTo>
                  <a:lnTo>
                    <a:pt x="0" y="1124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0" y="1190853"/>
              <a:ext cx="5716221" cy="570565"/>
            </a:xfrm>
            <a:custGeom>
              <a:avLst/>
              <a:gdLst/>
              <a:ahLst/>
              <a:cxnLst/>
              <a:rect l="l" t="t" r="r" b="b"/>
              <a:pathLst>
                <a:path w="5716221" h="570565">
                  <a:moveTo>
                    <a:pt x="0" y="0"/>
                  </a:moveTo>
                  <a:lnTo>
                    <a:pt x="5716221" y="0"/>
                  </a:lnTo>
                  <a:lnTo>
                    <a:pt x="5716221" y="570566"/>
                  </a:lnTo>
                  <a:lnTo>
                    <a:pt x="0" y="57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1053" y="1827492"/>
              <a:ext cx="4977995" cy="309055"/>
            </a:xfrm>
            <a:custGeom>
              <a:avLst/>
              <a:gdLst/>
              <a:ahLst/>
              <a:cxnLst/>
              <a:rect l="l" t="t" r="r" b="b"/>
              <a:pathLst>
                <a:path w="4977995" h="309055">
                  <a:moveTo>
                    <a:pt x="0" y="0"/>
                  </a:moveTo>
                  <a:lnTo>
                    <a:pt x="4977995" y="0"/>
                  </a:lnTo>
                  <a:lnTo>
                    <a:pt x="4977995" y="309055"/>
                  </a:lnTo>
                  <a:lnTo>
                    <a:pt x="0" y="30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5053532" y="0"/>
              <a:ext cx="473758" cy="492216"/>
            </a:xfrm>
            <a:custGeom>
              <a:avLst/>
              <a:gdLst/>
              <a:ahLst/>
              <a:cxnLst/>
              <a:rect l="l" t="t" r="r" b="b"/>
              <a:pathLst>
                <a:path w="473758" h="492216">
                  <a:moveTo>
                    <a:pt x="0" y="0"/>
                  </a:moveTo>
                  <a:lnTo>
                    <a:pt x="473758" y="0"/>
                  </a:lnTo>
                  <a:lnTo>
                    <a:pt x="473758" y="492216"/>
                  </a:lnTo>
                  <a:lnTo>
                    <a:pt x="0" y="492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24" name="Freeform 24"/>
          <p:cNvSpPr/>
          <p:nvPr/>
        </p:nvSpPr>
        <p:spPr>
          <a:xfrm>
            <a:off x="-2220622" y="7369471"/>
            <a:ext cx="5071026" cy="3777659"/>
          </a:xfrm>
          <a:custGeom>
            <a:avLst/>
            <a:gdLst/>
            <a:ahLst/>
            <a:cxnLst/>
            <a:rect l="l" t="t" r="r" b="b"/>
            <a:pathLst>
              <a:path w="5071026" h="3777659">
                <a:moveTo>
                  <a:pt x="0" y="0"/>
                </a:moveTo>
                <a:lnTo>
                  <a:pt x="5071027" y="0"/>
                </a:lnTo>
                <a:lnTo>
                  <a:pt x="5071027" y="3777658"/>
                </a:lnTo>
                <a:lnTo>
                  <a:pt x="0" y="37776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5416842" y="4721396"/>
            <a:ext cx="7396220" cy="355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7826" lvl="1" indent="-318913" algn="l">
              <a:lnSpc>
                <a:spcPts val="4785"/>
              </a:lnSpc>
              <a:buFont typeface="Arial"/>
              <a:buChar char="•"/>
            </a:pPr>
            <a:r>
              <a:rPr lang="en-US" sz="2954" b="1" spc="59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Uma </a:t>
            </a:r>
            <a:r>
              <a:rPr lang="en-US" sz="2954" b="1" spc="59" dirty="0" err="1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ou</a:t>
            </a:r>
            <a:r>
              <a:rPr lang="en-US" sz="2954" b="1" spc="59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954" b="1" spc="59" dirty="0" err="1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duas</a:t>
            </a:r>
            <a:r>
              <a:rPr lang="en-US" sz="2954" b="1" spc="59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954" b="1" spc="59" dirty="0" err="1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frases</a:t>
            </a:r>
            <a:r>
              <a:rPr lang="en-US" sz="2954" b="1" spc="59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954" b="1" spc="59" dirty="0" err="1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introdutórias</a:t>
            </a:r>
            <a:r>
              <a:rPr lang="en-US" sz="2954" b="1" spc="59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</a:p>
          <a:p>
            <a:pPr marL="637826" lvl="1" indent="-318913" algn="l">
              <a:lnSpc>
                <a:spcPts val="4785"/>
              </a:lnSpc>
              <a:buFont typeface="Arial"/>
              <a:buChar char="•"/>
            </a:pPr>
            <a:r>
              <a:rPr lang="en-US" sz="2954" b="1" spc="59" dirty="0" err="1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Objetivos</a:t>
            </a:r>
            <a:r>
              <a:rPr lang="en-US" sz="2954" b="1" spc="59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</a:p>
          <a:p>
            <a:pPr marL="637826" lvl="1" indent="-318913" algn="l">
              <a:lnSpc>
                <a:spcPts val="4785"/>
              </a:lnSpc>
              <a:buFont typeface="Arial"/>
              <a:buChar char="•"/>
            </a:pPr>
            <a:r>
              <a:rPr lang="en-US" sz="2954" b="1" spc="59" dirty="0" err="1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Metodologia</a:t>
            </a:r>
            <a:r>
              <a:rPr lang="en-US" sz="2954" b="1" spc="59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</a:p>
          <a:p>
            <a:pPr marL="637826" lvl="1" indent="-318913" algn="l">
              <a:lnSpc>
                <a:spcPts val="4785"/>
              </a:lnSpc>
              <a:buFont typeface="Arial"/>
              <a:buChar char="•"/>
            </a:pPr>
            <a:r>
              <a:rPr lang="en-US" sz="2954" b="1" spc="59" dirty="0" err="1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Resultados</a:t>
            </a:r>
            <a:r>
              <a:rPr lang="en-US" sz="2954" b="1" spc="59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</a:p>
          <a:p>
            <a:pPr marL="637826" lvl="1" indent="-318913" algn="l">
              <a:lnSpc>
                <a:spcPts val="4785"/>
              </a:lnSpc>
              <a:buFont typeface="Arial"/>
              <a:buChar char="•"/>
            </a:pPr>
            <a:r>
              <a:rPr lang="en-US" sz="2954" b="1" spc="59" dirty="0" err="1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Conclusões</a:t>
            </a:r>
            <a:r>
              <a:rPr lang="en-US" sz="2954" b="1" spc="59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</a:p>
          <a:p>
            <a:pPr algn="ctr">
              <a:lnSpc>
                <a:spcPts val="4785"/>
              </a:lnSpc>
            </a:pPr>
            <a:endParaRPr lang="en-US" sz="2954" b="1" spc="59" dirty="0">
              <a:solidFill>
                <a:srgbClr val="113D5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03325" y="-1167844"/>
            <a:ext cx="5223255" cy="4088726"/>
            <a:chOff x="0" y="0"/>
            <a:chExt cx="1375672" cy="107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672" cy="1076866"/>
            </a:xfrm>
            <a:custGeom>
              <a:avLst/>
              <a:gdLst/>
              <a:ahLst/>
              <a:cxnLst/>
              <a:rect l="l" t="t" r="r" b="b"/>
              <a:pathLst>
                <a:path w="1375672" h="1076866">
                  <a:moveTo>
                    <a:pt x="20751" y="0"/>
                  </a:moveTo>
                  <a:lnTo>
                    <a:pt x="1354921" y="0"/>
                  </a:lnTo>
                  <a:cubicBezTo>
                    <a:pt x="1366382" y="0"/>
                    <a:pt x="1375672" y="9290"/>
                    <a:pt x="1375672" y="20751"/>
                  </a:cubicBezTo>
                  <a:lnTo>
                    <a:pt x="1375672" y="1056115"/>
                  </a:lnTo>
                  <a:cubicBezTo>
                    <a:pt x="1375672" y="1067576"/>
                    <a:pt x="1366382" y="1076866"/>
                    <a:pt x="1354921" y="1076866"/>
                  </a:cubicBezTo>
                  <a:lnTo>
                    <a:pt x="20751" y="1076866"/>
                  </a:lnTo>
                  <a:cubicBezTo>
                    <a:pt x="9290" y="1076866"/>
                    <a:pt x="0" y="1067576"/>
                    <a:pt x="0" y="1056115"/>
                  </a:cubicBezTo>
                  <a:lnTo>
                    <a:pt x="0" y="20751"/>
                  </a:lnTo>
                  <a:cubicBezTo>
                    <a:pt x="0" y="9290"/>
                    <a:pt x="9290" y="0"/>
                    <a:pt x="20751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5672" cy="1124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03888" y="1043232"/>
            <a:ext cx="4622128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5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Conteúdo da apresentação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010607" y="4273027"/>
            <a:ext cx="10905232" cy="1579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0005" lvl="1" indent="-430002" algn="l">
              <a:lnSpc>
                <a:spcPts val="6453"/>
              </a:lnSpc>
              <a:buFont typeface="Arial"/>
              <a:buChar char="•"/>
            </a:pPr>
            <a:r>
              <a:rPr lang="en-US" sz="3983" b="1" spc="79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Faça com antecedência.</a:t>
            </a:r>
          </a:p>
          <a:p>
            <a:pPr marL="860005" lvl="1" indent="-430002" algn="l">
              <a:lnSpc>
                <a:spcPts val="6453"/>
              </a:lnSpc>
              <a:buFont typeface="Arial"/>
              <a:buChar char="•"/>
            </a:pPr>
            <a:r>
              <a:rPr lang="en-US" sz="3983" b="1" spc="79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Crie um roteiro para a apresentação.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396404" y="561161"/>
            <a:ext cx="935078" cy="935078"/>
            <a:chOff x="0" y="0"/>
            <a:chExt cx="274739" cy="2747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15912" y="0"/>
                  </a:moveTo>
                  <a:lnTo>
                    <a:pt x="158827" y="0"/>
                  </a:lnTo>
                  <a:cubicBezTo>
                    <a:pt x="189568" y="0"/>
                    <a:pt x="219051" y="12212"/>
                    <a:pt x="240789" y="33950"/>
                  </a:cubicBezTo>
                  <a:cubicBezTo>
                    <a:pt x="262526" y="55688"/>
                    <a:pt x="274739" y="85170"/>
                    <a:pt x="274739" y="115912"/>
                  </a:cubicBezTo>
                  <a:lnTo>
                    <a:pt x="274739" y="158827"/>
                  </a:lnTo>
                  <a:cubicBezTo>
                    <a:pt x="274739" y="222843"/>
                    <a:pt x="222843" y="274739"/>
                    <a:pt x="158827" y="274739"/>
                  </a:cubicBezTo>
                  <a:lnTo>
                    <a:pt x="115912" y="274739"/>
                  </a:lnTo>
                  <a:cubicBezTo>
                    <a:pt x="51896" y="274739"/>
                    <a:pt x="0" y="222843"/>
                    <a:pt x="0" y="158827"/>
                  </a:cubicBezTo>
                  <a:lnTo>
                    <a:pt x="0" y="115912"/>
                  </a:lnTo>
                  <a:cubicBezTo>
                    <a:pt x="0" y="51896"/>
                    <a:pt x="51896" y="0"/>
                    <a:pt x="115912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743041" y="511617"/>
            <a:ext cx="1150740" cy="1150740"/>
            <a:chOff x="0" y="0"/>
            <a:chExt cx="338103" cy="33810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8103" cy="338103"/>
            </a:xfrm>
            <a:custGeom>
              <a:avLst/>
              <a:gdLst/>
              <a:ahLst/>
              <a:cxnLst/>
              <a:rect l="l" t="t" r="r" b="b"/>
              <a:pathLst>
                <a:path w="338103" h="338103">
                  <a:moveTo>
                    <a:pt x="94189" y="0"/>
                  </a:moveTo>
                  <a:lnTo>
                    <a:pt x="243914" y="0"/>
                  </a:lnTo>
                  <a:cubicBezTo>
                    <a:pt x="268895" y="0"/>
                    <a:pt x="292852" y="9923"/>
                    <a:pt x="310516" y="27587"/>
                  </a:cubicBezTo>
                  <a:cubicBezTo>
                    <a:pt x="328179" y="45251"/>
                    <a:pt x="338103" y="69208"/>
                    <a:pt x="338103" y="94189"/>
                  </a:cubicBezTo>
                  <a:lnTo>
                    <a:pt x="338103" y="243914"/>
                  </a:lnTo>
                  <a:cubicBezTo>
                    <a:pt x="338103" y="295933"/>
                    <a:pt x="295933" y="338103"/>
                    <a:pt x="243914" y="338103"/>
                  </a:cubicBezTo>
                  <a:lnTo>
                    <a:pt x="94189" y="338103"/>
                  </a:lnTo>
                  <a:cubicBezTo>
                    <a:pt x="42170" y="338103"/>
                    <a:pt x="0" y="295933"/>
                    <a:pt x="0" y="243914"/>
                  </a:cubicBezTo>
                  <a:lnTo>
                    <a:pt x="0" y="94189"/>
                  </a:lnTo>
                  <a:cubicBezTo>
                    <a:pt x="0" y="42170"/>
                    <a:pt x="42170" y="0"/>
                    <a:pt x="94189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338103" cy="3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093806" y="-511617"/>
            <a:ext cx="1023234" cy="1023234"/>
            <a:chOff x="0" y="0"/>
            <a:chExt cx="300640" cy="3006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0640" cy="300640"/>
            </a:xfrm>
            <a:custGeom>
              <a:avLst/>
              <a:gdLst/>
              <a:ahLst/>
              <a:cxnLst/>
              <a:rect l="l" t="t" r="r" b="b"/>
              <a:pathLst>
                <a:path w="300640" h="300640">
                  <a:moveTo>
                    <a:pt x="105926" y="0"/>
                  </a:moveTo>
                  <a:lnTo>
                    <a:pt x="194714" y="0"/>
                  </a:lnTo>
                  <a:cubicBezTo>
                    <a:pt x="222807" y="0"/>
                    <a:pt x="249750" y="11160"/>
                    <a:pt x="269615" y="31025"/>
                  </a:cubicBezTo>
                  <a:cubicBezTo>
                    <a:pt x="289480" y="50890"/>
                    <a:pt x="300640" y="77833"/>
                    <a:pt x="300640" y="105926"/>
                  </a:cubicBezTo>
                  <a:lnTo>
                    <a:pt x="300640" y="194714"/>
                  </a:lnTo>
                  <a:cubicBezTo>
                    <a:pt x="300640" y="253215"/>
                    <a:pt x="253215" y="300640"/>
                    <a:pt x="194714" y="300640"/>
                  </a:cubicBezTo>
                  <a:lnTo>
                    <a:pt x="105926" y="300640"/>
                  </a:lnTo>
                  <a:cubicBezTo>
                    <a:pt x="47425" y="300640"/>
                    <a:pt x="0" y="253215"/>
                    <a:pt x="0" y="194714"/>
                  </a:cubicBezTo>
                  <a:lnTo>
                    <a:pt x="0" y="105926"/>
                  </a:lnTo>
                  <a:cubicBezTo>
                    <a:pt x="0" y="47425"/>
                    <a:pt x="47425" y="0"/>
                    <a:pt x="105926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300640" cy="348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389317" y="1889160"/>
            <a:ext cx="705362" cy="705362"/>
            <a:chOff x="0" y="0"/>
            <a:chExt cx="207245" cy="2072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839673" y="185115"/>
            <a:ext cx="4287166" cy="1602410"/>
            <a:chOff x="0" y="0"/>
            <a:chExt cx="5716221" cy="213654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715100" cy="1124780"/>
            </a:xfrm>
            <a:custGeom>
              <a:avLst/>
              <a:gdLst/>
              <a:ahLst/>
              <a:cxnLst/>
              <a:rect l="l" t="t" r="r" b="b"/>
              <a:pathLst>
                <a:path w="5715100" h="1124780">
                  <a:moveTo>
                    <a:pt x="0" y="0"/>
                  </a:moveTo>
                  <a:lnTo>
                    <a:pt x="5715100" y="0"/>
                  </a:lnTo>
                  <a:lnTo>
                    <a:pt x="5715100" y="1124780"/>
                  </a:lnTo>
                  <a:lnTo>
                    <a:pt x="0" y="1124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0" y="1190853"/>
              <a:ext cx="5716221" cy="570565"/>
            </a:xfrm>
            <a:custGeom>
              <a:avLst/>
              <a:gdLst/>
              <a:ahLst/>
              <a:cxnLst/>
              <a:rect l="l" t="t" r="r" b="b"/>
              <a:pathLst>
                <a:path w="5716221" h="570565">
                  <a:moveTo>
                    <a:pt x="0" y="0"/>
                  </a:moveTo>
                  <a:lnTo>
                    <a:pt x="5716221" y="0"/>
                  </a:lnTo>
                  <a:lnTo>
                    <a:pt x="5716221" y="570566"/>
                  </a:lnTo>
                  <a:lnTo>
                    <a:pt x="0" y="57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1053" y="1827492"/>
              <a:ext cx="4977995" cy="309055"/>
            </a:xfrm>
            <a:custGeom>
              <a:avLst/>
              <a:gdLst/>
              <a:ahLst/>
              <a:cxnLst/>
              <a:rect l="l" t="t" r="r" b="b"/>
              <a:pathLst>
                <a:path w="4977995" h="309055">
                  <a:moveTo>
                    <a:pt x="0" y="0"/>
                  </a:moveTo>
                  <a:lnTo>
                    <a:pt x="4977995" y="0"/>
                  </a:lnTo>
                  <a:lnTo>
                    <a:pt x="4977995" y="309055"/>
                  </a:lnTo>
                  <a:lnTo>
                    <a:pt x="0" y="30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5053532" y="0"/>
              <a:ext cx="473758" cy="492216"/>
            </a:xfrm>
            <a:custGeom>
              <a:avLst/>
              <a:gdLst/>
              <a:ahLst/>
              <a:cxnLst/>
              <a:rect l="l" t="t" r="r" b="b"/>
              <a:pathLst>
                <a:path w="473758" h="492216">
                  <a:moveTo>
                    <a:pt x="0" y="0"/>
                  </a:moveTo>
                  <a:lnTo>
                    <a:pt x="473758" y="0"/>
                  </a:lnTo>
                  <a:lnTo>
                    <a:pt x="473758" y="492216"/>
                  </a:lnTo>
                  <a:lnTo>
                    <a:pt x="0" y="492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24" name="Freeform 24"/>
          <p:cNvSpPr/>
          <p:nvPr/>
        </p:nvSpPr>
        <p:spPr>
          <a:xfrm>
            <a:off x="-2220622" y="7369471"/>
            <a:ext cx="5071026" cy="3777659"/>
          </a:xfrm>
          <a:custGeom>
            <a:avLst/>
            <a:gdLst/>
            <a:ahLst/>
            <a:cxnLst/>
            <a:rect l="l" t="t" r="r" b="b"/>
            <a:pathLst>
              <a:path w="5071026" h="3777659">
                <a:moveTo>
                  <a:pt x="0" y="0"/>
                </a:moveTo>
                <a:lnTo>
                  <a:pt x="5071027" y="0"/>
                </a:lnTo>
                <a:lnTo>
                  <a:pt x="5071027" y="3777658"/>
                </a:lnTo>
                <a:lnTo>
                  <a:pt x="0" y="37776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03325" y="-1167844"/>
            <a:ext cx="5223255" cy="4088726"/>
            <a:chOff x="0" y="0"/>
            <a:chExt cx="1375672" cy="107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672" cy="1076866"/>
            </a:xfrm>
            <a:custGeom>
              <a:avLst/>
              <a:gdLst/>
              <a:ahLst/>
              <a:cxnLst/>
              <a:rect l="l" t="t" r="r" b="b"/>
              <a:pathLst>
                <a:path w="1375672" h="1076866">
                  <a:moveTo>
                    <a:pt x="20751" y="0"/>
                  </a:moveTo>
                  <a:lnTo>
                    <a:pt x="1354921" y="0"/>
                  </a:lnTo>
                  <a:cubicBezTo>
                    <a:pt x="1366382" y="0"/>
                    <a:pt x="1375672" y="9290"/>
                    <a:pt x="1375672" y="20751"/>
                  </a:cubicBezTo>
                  <a:lnTo>
                    <a:pt x="1375672" y="1056115"/>
                  </a:lnTo>
                  <a:cubicBezTo>
                    <a:pt x="1375672" y="1067576"/>
                    <a:pt x="1366382" y="1076866"/>
                    <a:pt x="1354921" y="1076866"/>
                  </a:cubicBezTo>
                  <a:lnTo>
                    <a:pt x="20751" y="1076866"/>
                  </a:lnTo>
                  <a:cubicBezTo>
                    <a:pt x="9290" y="1076866"/>
                    <a:pt x="0" y="1067576"/>
                    <a:pt x="0" y="1056115"/>
                  </a:cubicBezTo>
                  <a:lnTo>
                    <a:pt x="0" y="20751"/>
                  </a:lnTo>
                  <a:cubicBezTo>
                    <a:pt x="0" y="9290"/>
                    <a:pt x="9290" y="0"/>
                    <a:pt x="20751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5672" cy="1124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03888" y="1043232"/>
            <a:ext cx="4622128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5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Conteúdo dos slides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96319" y="3586919"/>
            <a:ext cx="8095363" cy="997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82"/>
              </a:lnSpc>
            </a:pPr>
            <a:r>
              <a:rPr lang="en-US" sz="5236" b="1" spc="104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Introdução: 1 a 2 slides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396404" y="561161"/>
            <a:ext cx="935078" cy="935078"/>
            <a:chOff x="0" y="0"/>
            <a:chExt cx="274739" cy="2747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15912" y="0"/>
                  </a:moveTo>
                  <a:lnTo>
                    <a:pt x="158827" y="0"/>
                  </a:lnTo>
                  <a:cubicBezTo>
                    <a:pt x="189568" y="0"/>
                    <a:pt x="219051" y="12212"/>
                    <a:pt x="240789" y="33950"/>
                  </a:cubicBezTo>
                  <a:cubicBezTo>
                    <a:pt x="262526" y="55688"/>
                    <a:pt x="274739" y="85170"/>
                    <a:pt x="274739" y="115912"/>
                  </a:cubicBezTo>
                  <a:lnTo>
                    <a:pt x="274739" y="158827"/>
                  </a:lnTo>
                  <a:cubicBezTo>
                    <a:pt x="274739" y="222843"/>
                    <a:pt x="222843" y="274739"/>
                    <a:pt x="158827" y="274739"/>
                  </a:cubicBezTo>
                  <a:lnTo>
                    <a:pt x="115912" y="274739"/>
                  </a:lnTo>
                  <a:cubicBezTo>
                    <a:pt x="51896" y="274739"/>
                    <a:pt x="0" y="222843"/>
                    <a:pt x="0" y="158827"/>
                  </a:cubicBezTo>
                  <a:lnTo>
                    <a:pt x="0" y="115912"/>
                  </a:lnTo>
                  <a:cubicBezTo>
                    <a:pt x="0" y="51896"/>
                    <a:pt x="51896" y="0"/>
                    <a:pt x="115912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743041" y="511617"/>
            <a:ext cx="1150740" cy="1150740"/>
            <a:chOff x="0" y="0"/>
            <a:chExt cx="338103" cy="33810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8103" cy="338103"/>
            </a:xfrm>
            <a:custGeom>
              <a:avLst/>
              <a:gdLst/>
              <a:ahLst/>
              <a:cxnLst/>
              <a:rect l="l" t="t" r="r" b="b"/>
              <a:pathLst>
                <a:path w="338103" h="338103">
                  <a:moveTo>
                    <a:pt x="94189" y="0"/>
                  </a:moveTo>
                  <a:lnTo>
                    <a:pt x="243914" y="0"/>
                  </a:lnTo>
                  <a:cubicBezTo>
                    <a:pt x="268895" y="0"/>
                    <a:pt x="292852" y="9923"/>
                    <a:pt x="310516" y="27587"/>
                  </a:cubicBezTo>
                  <a:cubicBezTo>
                    <a:pt x="328179" y="45251"/>
                    <a:pt x="338103" y="69208"/>
                    <a:pt x="338103" y="94189"/>
                  </a:cubicBezTo>
                  <a:lnTo>
                    <a:pt x="338103" y="243914"/>
                  </a:lnTo>
                  <a:cubicBezTo>
                    <a:pt x="338103" y="295933"/>
                    <a:pt x="295933" y="338103"/>
                    <a:pt x="243914" y="338103"/>
                  </a:cubicBezTo>
                  <a:lnTo>
                    <a:pt x="94189" y="338103"/>
                  </a:lnTo>
                  <a:cubicBezTo>
                    <a:pt x="42170" y="338103"/>
                    <a:pt x="0" y="295933"/>
                    <a:pt x="0" y="243914"/>
                  </a:cubicBezTo>
                  <a:lnTo>
                    <a:pt x="0" y="94189"/>
                  </a:lnTo>
                  <a:cubicBezTo>
                    <a:pt x="0" y="42170"/>
                    <a:pt x="42170" y="0"/>
                    <a:pt x="94189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338103" cy="3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093806" y="-511617"/>
            <a:ext cx="1023234" cy="1023234"/>
            <a:chOff x="0" y="0"/>
            <a:chExt cx="300640" cy="3006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0640" cy="300640"/>
            </a:xfrm>
            <a:custGeom>
              <a:avLst/>
              <a:gdLst/>
              <a:ahLst/>
              <a:cxnLst/>
              <a:rect l="l" t="t" r="r" b="b"/>
              <a:pathLst>
                <a:path w="300640" h="300640">
                  <a:moveTo>
                    <a:pt x="105926" y="0"/>
                  </a:moveTo>
                  <a:lnTo>
                    <a:pt x="194714" y="0"/>
                  </a:lnTo>
                  <a:cubicBezTo>
                    <a:pt x="222807" y="0"/>
                    <a:pt x="249750" y="11160"/>
                    <a:pt x="269615" y="31025"/>
                  </a:cubicBezTo>
                  <a:cubicBezTo>
                    <a:pt x="289480" y="50890"/>
                    <a:pt x="300640" y="77833"/>
                    <a:pt x="300640" y="105926"/>
                  </a:cubicBezTo>
                  <a:lnTo>
                    <a:pt x="300640" y="194714"/>
                  </a:lnTo>
                  <a:cubicBezTo>
                    <a:pt x="300640" y="253215"/>
                    <a:pt x="253215" y="300640"/>
                    <a:pt x="194714" y="300640"/>
                  </a:cubicBezTo>
                  <a:lnTo>
                    <a:pt x="105926" y="300640"/>
                  </a:lnTo>
                  <a:cubicBezTo>
                    <a:pt x="47425" y="300640"/>
                    <a:pt x="0" y="253215"/>
                    <a:pt x="0" y="194714"/>
                  </a:cubicBezTo>
                  <a:lnTo>
                    <a:pt x="0" y="105926"/>
                  </a:lnTo>
                  <a:cubicBezTo>
                    <a:pt x="0" y="47425"/>
                    <a:pt x="47425" y="0"/>
                    <a:pt x="105926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300640" cy="348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389317" y="1889160"/>
            <a:ext cx="705362" cy="705362"/>
            <a:chOff x="0" y="0"/>
            <a:chExt cx="207245" cy="2072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839673" y="185115"/>
            <a:ext cx="4287166" cy="1602410"/>
            <a:chOff x="0" y="0"/>
            <a:chExt cx="5716221" cy="213654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715100" cy="1124780"/>
            </a:xfrm>
            <a:custGeom>
              <a:avLst/>
              <a:gdLst/>
              <a:ahLst/>
              <a:cxnLst/>
              <a:rect l="l" t="t" r="r" b="b"/>
              <a:pathLst>
                <a:path w="5715100" h="1124780">
                  <a:moveTo>
                    <a:pt x="0" y="0"/>
                  </a:moveTo>
                  <a:lnTo>
                    <a:pt x="5715100" y="0"/>
                  </a:lnTo>
                  <a:lnTo>
                    <a:pt x="5715100" y="1124780"/>
                  </a:lnTo>
                  <a:lnTo>
                    <a:pt x="0" y="1124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0" y="1190853"/>
              <a:ext cx="5716221" cy="570565"/>
            </a:xfrm>
            <a:custGeom>
              <a:avLst/>
              <a:gdLst/>
              <a:ahLst/>
              <a:cxnLst/>
              <a:rect l="l" t="t" r="r" b="b"/>
              <a:pathLst>
                <a:path w="5716221" h="570565">
                  <a:moveTo>
                    <a:pt x="0" y="0"/>
                  </a:moveTo>
                  <a:lnTo>
                    <a:pt x="5716221" y="0"/>
                  </a:lnTo>
                  <a:lnTo>
                    <a:pt x="5716221" y="570566"/>
                  </a:lnTo>
                  <a:lnTo>
                    <a:pt x="0" y="57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1053" y="1827492"/>
              <a:ext cx="4977995" cy="309055"/>
            </a:xfrm>
            <a:custGeom>
              <a:avLst/>
              <a:gdLst/>
              <a:ahLst/>
              <a:cxnLst/>
              <a:rect l="l" t="t" r="r" b="b"/>
              <a:pathLst>
                <a:path w="4977995" h="309055">
                  <a:moveTo>
                    <a:pt x="0" y="0"/>
                  </a:moveTo>
                  <a:lnTo>
                    <a:pt x="4977995" y="0"/>
                  </a:lnTo>
                  <a:lnTo>
                    <a:pt x="4977995" y="309055"/>
                  </a:lnTo>
                  <a:lnTo>
                    <a:pt x="0" y="30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5053532" y="0"/>
              <a:ext cx="473758" cy="492216"/>
            </a:xfrm>
            <a:custGeom>
              <a:avLst/>
              <a:gdLst/>
              <a:ahLst/>
              <a:cxnLst/>
              <a:rect l="l" t="t" r="r" b="b"/>
              <a:pathLst>
                <a:path w="473758" h="492216">
                  <a:moveTo>
                    <a:pt x="0" y="0"/>
                  </a:moveTo>
                  <a:lnTo>
                    <a:pt x="473758" y="0"/>
                  </a:lnTo>
                  <a:lnTo>
                    <a:pt x="473758" y="492216"/>
                  </a:lnTo>
                  <a:lnTo>
                    <a:pt x="0" y="492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24" name="Freeform 24"/>
          <p:cNvSpPr/>
          <p:nvPr/>
        </p:nvSpPr>
        <p:spPr>
          <a:xfrm>
            <a:off x="-2220622" y="7369471"/>
            <a:ext cx="5071026" cy="3777659"/>
          </a:xfrm>
          <a:custGeom>
            <a:avLst/>
            <a:gdLst/>
            <a:ahLst/>
            <a:cxnLst/>
            <a:rect l="l" t="t" r="r" b="b"/>
            <a:pathLst>
              <a:path w="5071026" h="3777659">
                <a:moveTo>
                  <a:pt x="0" y="0"/>
                </a:moveTo>
                <a:lnTo>
                  <a:pt x="5071027" y="0"/>
                </a:lnTo>
                <a:lnTo>
                  <a:pt x="5071027" y="3777658"/>
                </a:lnTo>
                <a:lnTo>
                  <a:pt x="0" y="37776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4277770" y="5067300"/>
            <a:ext cx="9312771" cy="671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5"/>
              </a:lnSpc>
              <a:spcBef>
                <a:spcPct val="0"/>
              </a:spcBef>
            </a:pPr>
            <a:r>
              <a:rPr lang="en-US" sz="3939" b="1" i="1" spc="78">
                <a:solidFill>
                  <a:srgbClr val="113D57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“O que me fez pensar no assunto”?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03325" y="-1167844"/>
            <a:ext cx="5223255" cy="4088726"/>
            <a:chOff x="0" y="0"/>
            <a:chExt cx="1375672" cy="107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672" cy="1076866"/>
            </a:xfrm>
            <a:custGeom>
              <a:avLst/>
              <a:gdLst/>
              <a:ahLst/>
              <a:cxnLst/>
              <a:rect l="l" t="t" r="r" b="b"/>
              <a:pathLst>
                <a:path w="1375672" h="1076866">
                  <a:moveTo>
                    <a:pt x="20751" y="0"/>
                  </a:moveTo>
                  <a:lnTo>
                    <a:pt x="1354921" y="0"/>
                  </a:lnTo>
                  <a:cubicBezTo>
                    <a:pt x="1366382" y="0"/>
                    <a:pt x="1375672" y="9290"/>
                    <a:pt x="1375672" y="20751"/>
                  </a:cubicBezTo>
                  <a:lnTo>
                    <a:pt x="1375672" y="1056115"/>
                  </a:lnTo>
                  <a:cubicBezTo>
                    <a:pt x="1375672" y="1067576"/>
                    <a:pt x="1366382" y="1076866"/>
                    <a:pt x="1354921" y="1076866"/>
                  </a:cubicBezTo>
                  <a:lnTo>
                    <a:pt x="20751" y="1076866"/>
                  </a:lnTo>
                  <a:cubicBezTo>
                    <a:pt x="9290" y="1076866"/>
                    <a:pt x="0" y="1067576"/>
                    <a:pt x="0" y="1056115"/>
                  </a:cubicBezTo>
                  <a:lnTo>
                    <a:pt x="0" y="20751"/>
                  </a:lnTo>
                  <a:cubicBezTo>
                    <a:pt x="0" y="9290"/>
                    <a:pt x="9290" y="0"/>
                    <a:pt x="20751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5672" cy="1124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03888" y="1043232"/>
            <a:ext cx="4622128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5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Conteúdo dos slides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18709" y="3603119"/>
            <a:ext cx="9650582" cy="997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82"/>
              </a:lnSpc>
            </a:pPr>
            <a:r>
              <a:rPr lang="en-US" sz="5236" b="1" spc="104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Objetivos (Hipótese): 1 slide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396404" y="561161"/>
            <a:ext cx="935078" cy="935078"/>
            <a:chOff x="0" y="0"/>
            <a:chExt cx="274739" cy="2747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15912" y="0"/>
                  </a:moveTo>
                  <a:lnTo>
                    <a:pt x="158827" y="0"/>
                  </a:lnTo>
                  <a:cubicBezTo>
                    <a:pt x="189568" y="0"/>
                    <a:pt x="219051" y="12212"/>
                    <a:pt x="240789" y="33950"/>
                  </a:cubicBezTo>
                  <a:cubicBezTo>
                    <a:pt x="262526" y="55688"/>
                    <a:pt x="274739" y="85170"/>
                    <a:pt x="274739" y="115912"/>
                  </a:cubicBezTo>
                  <a:lnTo>
                    <a:pt x="274739" y="158827"/>
                  </a:lnTo>
                  <a:cubicBezTo>
                    <a:pt x="274739" y="222843"/>
                    <a:pt x="222843" y="274739"/>
                    <a:pt x="158827" y="274739"/>
                  </a:cubicBezTo>
                  <a:lnTo>
                    <a:pt x="115912" y="274739"/>
                  </a:lnTo>
                  <a:cubicBezTo>
                    <a:pt x="51896" y="274739"/>
                    <a:pt x="0" y="222843"/>
                    <a:pt x="0" y="158827"/>
                  </a:cubicBezTo>
                  <a:lnTo>
                    <a:pt x="0" y="115912"/>
                  </a:lnTo>
                  <a:cubicBezTo>
                    <a:pt x="0" y="51896"/>
                    <a:pt x="51896" y="0"/>
                    <a:pt x="115912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743041" y="511617"/>
            <a:ext cx="1150740" cy="1150740"/>
            <a:chOff x="0" y="0"/>
            <a:chExt cx="338103" cy="33810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8103" cy="338103"/>
            </a:xfrm>
            <a:custGeom>
              <a:avLst/>
              <a:gdLst/>
              <a:ahLst/>
              <a:cxnLst/>
              <a:rect l="l" t="t" r="r" b="b"/>
              <a:pathLst>
                <a:path w="338103" h="338103">
                  <a:moveTo>
                    <a:pt x="94189" y="0"/>
                  </a:moveTo>
                  <a:lnTo>
                    <a:pt x="243914" y="0"/>
                  </a:lnTo>
                  <a:cubicBezTo>
                    <a:pt x="268895" y="0"/>
                    <a:pt x="292852" y="9923"/>
                    <a:pt x="310516" y="27587"/>
                  </a:cubicBezTo>
                  <a:cubicBezTo>
                    <a:pt x="328179" y="45251"/>
                    <a:pt x="338103" y="69208"/>
                    <a:pt x="338103" y="94189"/>
                  </a:cubicBezTo>
                  <a:lnTo>
                    <a:pt x="338103" y="243914"/>
                  </a:lnTo>
                  <a:cubicBezTo>
                    <a:pt x="338103" y="295933"/>
                    <a:pt x="295933" y="338103"/>
                    <a:pt x="243914" y="338103"/>
                  </a:cubicBezTo>
                  <a:lnTo>
                    <a:pt x="94189" y="338103"/>
                  </a:lnTo>
                  <a:cubicBezTo>
                    <a:pt x="42170" y="338103"/>
                    <a:pt x="0" y="295933"/>
                    <a:pt x="0" y="243914"/>
                  </a:cubicBezTo>
                  <a:lnTo>
                    <a:pt x="0" y="94189"/>
                  </a:lnTo>
                  <a:cubicBezTo>
                    <a:pt x="0" y="42170"/>
                    <a:pt x="42170" y="0"/>
                    <a:pt x="94189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338103" cy="3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093806" y="-511617"/>
            <a:ext cx="1023234" cy="1023234"/>
            <a:chOff x="0" y="0"/>
            <a:chExt cx="300640" cy="3006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0640" cy="300640"/>
            </a:xfrm>
            <a:custGeom>
              <a:avLst/>
              <a:gdLst/>
              <a:ahLst/>
              <a:cxnLst/>
              <a:rect l="l" t="t" r="r" b="b"/>
              <a:pathLst>
                <a:path w="300640" h="300640">
                  <a:moveTo>
                    <a:pt x="105926" y="0"/>
                  </a:moveTo>
                  <a:lnTo>
                    <a:pt x="194714" y="0"/>
                  </a:lnTo>
                  <a:cubicBezTo>
                    <a:pt x="222807" y="0"/>
                    <a:pt x="249750" y="11160"/>
                    <a:pt x="269615" y="31025"/>
                  </a:cubicBezTo>
                  <a:cubicBezTo>
                    <a:pt x="289480" y="50890"/>
                    <a:pt x="300640" y="77833"/>
                    <a:pt x="300640" y="105926"/>
                  </a:cubicBezTo>
                  <a:lnTo>
                    <a:pt x="300640" y="194714"/>
                  </a:lnTo>
                  <a:cubicBezTo>
                    <a:pt x="300640" y="253215"/>
                    <a:pt x="253215" y="300640"/>
                    <a:pt x="194714" y="300640"/>
                  </a:cubicBezTo>
                  <a:lnTo>
                    <a:pt x="105926" y="300640"/>
                  </a:lnTo>
                  <a:cubicBezTo>
                    <a:pt x="47425" y="300640"/>
                    <a:pt x="0" y="253215"/>
                    <a:pt x="0" y="194714"/>
                  </a:cubicBezTo>
                  <a:lnTo>
                    <a:pt x="0" y="105926"/>
                  </a:lnTo>
                  <a:cubicBezTo>
                    <a:pt x="0" y="47425"/>
                    <a:pt x="47425" y="0"/>
                    <a:pt x="105926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300640" cy="348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389317" y="1889160"/>
            <a:ext cx="705362" cy="705362"/>
            <a:chOff x="0" y="0"/>
            <a:chExt cx="207245" cy="2072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839673" y="185115"/>
            <a:ext cx="4287166" cy="1602410"/>
            <a:chOff x="0" y="0"/>
            <a:chExt cx="5716221" cy="213654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715100" cy="1124780"/>
            </a:xfrm>
            <a:custGeom>
              <a:avLst/>
              <a:gdLst/>
              <a:ahLst/>
              <a:cxnLst/>
              <a:rect l="l" t="t" r="r" b="b"/>
              <a:pathLst>
                <a:path w="5715100" h="1124780">
                  <a:moveTo>
                    <a:pt x="0" y="0"/>
                  </a:moveTo>
                  <a:lnTo>
                    <a:pt x="5715100" y="0"/>
                  </a:lnTo>
                  <a:lnTo>
                    <a:pt x="5715100" y="1124780"/>
                  </a:lnTo>
                  <a:lnTo>
                    <a:pt x="0" y="1124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0" y="1190853"/>
              <a:ext cx="5716221" cy="570565"/>
            </a:xfrm>
            <a:custGeom>
              <a:avLst/>
              <a:gdLst/>
              <a:ahLst/>
              <a:cxnLst/>
              <a:rect l="l" t="t" r="r" b="b"/>
              <a:pathLst>
                <a:path w="5716221" h="570565">
                  <a:moveTo>
                    <a:pt x="0" y="0"/>
                  </a:moveTo>
                  <a:lnTo>
                    <a:pt x="5716221" y="0"/>
                  </a:lnTo>
                  <a:lnTo>
                    <a:pt x="5716221" y="570566"/>
                  </a:lnTo>
                  <a:lnTo>
                    <a:pt x="0" y="57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1053" y="1827492"/>
              <a:ext cx="4977995" cy="309055"/>
            </a:xfrm>
            <a:custGeom>
              <a:avLst/>
              <a:gdLst/>
              <a:ahLst/>
              <a:cxnLst/>
              <a:rect l="l" t="t" r="r" b="b"/>
              <a:pathLst>
                <a:path w="4977995" h="309055">
                  <a:moveTo>
                    <a:pt x="0" y="0"/>
                  </a:moveTo>
                  <a:lnTo>
                    <a:pt x="4977995" y="0"/>
                  </a:lnTo>
                  <a:lnTo>
                    <a:pt x="4977995" y="309055"/>
                  </a:lnTo>
                  <a:lnTo>
                    <a:pt x="0" y="30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5053532" y="0"/>
              <a:ext cx="473758" cy="492216"/>
            </a:xfrm>
            <a:custGeom>
              <a:avLst/>
              <a:gdLst/>
              <a:ahLst/>
              <a:cxnLst/>
              <a:rect l="l" t="t" r="r" b="b"/>
              <a:pathLst>
                <a:path w="473758" h="492216">
                  <a:moveTo>
                    <a:pt x="0" y="0"/>
                  </a:moveTo>
                  <a:lnTo>
                    <a:pt x="473758" y="0"/>
                  </a:lnTo>
                  <a:lnTo>
                    <a:pt x="473758" y="492216"/>
                  </a:lnTo>
                  <a:lnTo>
                    <a:pt x="0" y="492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24" name="Freeform 24"/>
          <p:cNvSpPr/>
          <p:nvPr/>
        </p:nvSpPr>
        <p:spPr>
          <a:xfrm>
            <a:off x="-2220622" y="7369471"/>
            <a:ext cx="5071026" cy="3777659"/>
          </a:xfrm>
          <a:custGeom>
            <a:avLst/>
            <a:gdLst/>
            <a:ahLst/>
            <a:cxnLst/>
            <a:rect l="l" t="t" r="r" b="b"/>
            <a:pathLst>
              <a:path w="5071026" h="3777659">
                <a:moveTo>
                  <a:pt x="0" y="0"/>
                </a:moveTo>
                <a:lnTo>
                  <a:pt x="5071027" y="0"/>
                </a:lnTo>
                <a:lnTo>
                  <a:pt x="5071027" y="3777658"/>
                </a:lnTo>
                <a:lnTo>
                  <a:pt x="0" y="37776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5236000" y="5067300"/>
            <a:ext cx="7396311" cy="671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5"/>
              </a:lnSpc>
              <a:spcBef>
                <a:spcPct val="0"/>
              </a:spcBef>
            </a:pPr>
            <a:r>
              <a:rPr lang="en-US" sz="3939" b="1" i="1" spc="78">
                <a:solidFill>
                  <a:srgbClr val="113D57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“Por que eu fiz a pesquisa”?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03325" y="-1167844"/>
            <a:ext cx="5223255" cy="4088726"/>
            <a:chOff x="0" y="0"/>
            <a:chExt cx="1375672" cy="107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672" cy="1076866"/>
            </a:xfrm>
            <a:custGeom>
              <a:avLst/>
              <a:gdLst/>
              <a:ahLst/>
              <a:cxnLst/>
              <a:rect l="l" t="t" r="r" b="b"/>
              <a:pathLst>
                <a:path w="1375672" h="1076866">
                  <a:moveTo>
                    <a:pt x="20751" y="0"/>
                  </a:moveTo>
                  <a:lnTo>
                    <a:pt x="1354921" y="0"/>
                  </a:lnTo>
                  <a:cubicBezTo>
                    <a:pt x="1366382" y="0"/>
                    <a:pt x="1375672" y="9290"/>
                    <a:pt x="1375672" y="20751"/>
                  </a:cubicBezTo>
                  <a:lnTo>
                    <a:pt x="1375672" y="1056115"/>
                  </a:lnTo>
                  <a:cubicBezTo>
                    <a:pt x="1375672" y="1067576"/>
                    <a:pt x="1366382" y="1076866"/>
                    <a:pt x="1354921" y="1076866"/>
                  </a:cubicBezTo>
                  <a:lnTo>
                    <a:pt x="20751" y="1076866"/>
                  </a:lnTo>
                  <a:cubicBezTo>
                    <a:pt x="9290" y="1076866"/>
                    <a:pt x="0" y="1067576"/>
                    <a:pt x="0" y="1056115"/>
                  </a:cubicBezTo>
                  <a:lnTo>
                    <a:pt x="0" y="20751"/>
                  </a:lnTo>
                  <a:cubicBezTo>
                    <a:pt x="0" y="9290"/>
                    <a:pt x="9290" y="0"/>
                    <a:pt x="20751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5672" cy="1124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03888" y="1043232"/>
            <a:ext cx="4622128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5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Conteúdo dos slides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743041" y="3619319"/>
            <a:ext cx="11027599" cy="997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82"/>
              </a:lnSpc>
            </a:pPr>
            <a:r>
              <a:rPr lang="en-US" sz="5236" b="1" spc="104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Material e Métodos: 1 a 3 slides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396404" y="561161"/>
            <a:ext cx="935078" cy="935078"/>
            <a:chOff x="0" y="0"/>
            <a:chExt cx="274739" cy="2747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15912" y="0"/>
                  </a:moveTo>
                  <a:lnTo>
                    <a:pt x="158827" y="0"/>
                  </a:lnTo>
                  <a:cubicBezTo>
                    <a:pt x="189568" y="0"/>
                    <a:pt x="219051" y="12212"/>
                    <a:pt x="240789" y="33950"/>
                  </a:cubicBezTo>
                  <a:cubicBezTo>
                    <a:pt x="262526" y="55688"/>
                    <a:pt x="274739" y="85170"/>
                    <a:pt x="274739" y="115912"/>
                  </a:cubicBezTo>
                  <a:lnTo>
                    <a:pt x="274739" y="158827"/>
                  </a:lnTo>
                  <a:cubicBezTo>
                    <a:pt x="274739" y="222843"/>
                    <a:pt x="222843" y="274739"/>
                    <a:pt x="158827" y="274739"/>
                  </a:cubicBezTo>
                  <a:lnTo>
                    <a:pt x="115912" y="274739"/>
                  </a:lnTo>
                  <a:cubicBezTo>
                    <a:pt x="51896" y="274739"/>
                    <a:pt x="0" y="222843"/>
                    <a:pt x="0" y="158827"/>
                  </a:cubicBezTo>
                  <a:lnTo>
                    <a:pt x="0" y="115912"/>
                  </a:lnTo>
                  <a:cubicBezTo>
                    <a:pt x="0" y="51896"/>
                    <a:pt x="51896" y="0"/>
                    <a:pt x="115912" y="0"/>
                  </a:cubicBezTo>
                  <a:close/>
                </a:path>
              </a:pathLst>
            </a:custGeom>
            <a:solidFill>
              <a:srgbClr val="113D5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743041" y="511617"/>
            <a:ext cx="1150740" cy="1150740"/>
            <a:chOff x="0" y="0"/>
            <a:chExt cx="338103" cy="33810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8103" cy="338103"/>
            </a:xfrm>
            <a:custGeom>
              <a:avLst/>
              <a:gdLst/>
              <a:ahLst/>
              <a:cxnLst/>
              <a:rect l="l" t="t" r="r" b="b"/>
              <a:pathLst>
                <a:path w="338103" h="338103">
                  <a:moveTo>
                    <a:pt x="94189" y="0"/>
                  </a:moveTo>
                  <a:lnTo>
                    <a:pt x="243914" y="0"/>
                  </a:lnTo>
                  <a:cubicBezTo>
                    <a:pt x="268895" y="0"/>
                    <a:pt x="292852" y="9923"/>
                    <a:pt x="310516" y="27587"/>
                  </a:cubicBezTo>
                  <a:cubicBezTo>
                    <a:pt x="328179" y="45251"/>
                    <a:pt x="338103" y="69208"/>
                    <a:pt x="338103" y="94189"/>
                  </a:cubicBezTo>
                  <a:lnTo>
                    <a:pt x="338103" y="243914"/>
                  </a:lnTo>
                  <a:cubicBezTo>
                    <a:pt x="338103" y="295933"/>
                    <a:pt x="295933" y="338103"/>
                    <a:pt x="243914" y="338103"/>
                  </a:cubicBezTo>
                  <a:lnTo>
                    <a:pt x="94189" y="338103"/>
                  </a:lnTo>
                  <a:cubicBezTo>
                    <a:pt x="42170" y="338103"/>
                    <a:pt x="0" y="295933"/>
                    <a:pt x="0" y="243914"/>
                  </a:cubicBezTo>
                  <a:lnTo>
                    <a:pt x="0" y="94189"/>
                  </a:lnTo>
                  <a:cubicBezTo>
                    <a:pt x="0" y="42170"/>
                    <a:pt x="42170" y="0"/>
                    <a:pt x="94189" y="0"/>
                  </a:cubicBezTo>
                  <a:close/>
                </a:path>
              </a:pathLst>
            </a:custGeom>
            <a:solidFill>
              <a:srgbClr val="178EB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338103" cy="3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093806" y="-511617"/>
            <a:ext cx="1023234" cy="1023234"/>
            <a:chOff x="0" y="0"/>
            <a:chExt cx="300640" cy="3006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0640" cy="300640"/>
            </a:xfrm>
            <a:custGeom>
              <a:avLst/>
              <a:gdLst/>
              <a:ahLst/>
              <a:cxnLst/>
              <a:rect l="l" t="t" r="r" b="b"/>
              <a:pathLst>
                <a:path w="300640" h="300640">
                  <a:moveTo>
                    <a:pt x="105926" y="0"/>
                  </a:moveTo>
                  <a:lnTo>
                    <a:pt x="194714" y="0"/>
                  </a:lnTo>
                  <a:cubicBezTo>
                    <a:pt x="222807" y="0"/>
                    <a:pt x="249750" y="11160"/>
                    <a:pt x="269615" y="31025"/>
                  </a:cubicBezTo>
                  <a:cubicBezTo>
                    <a:pt x="289480" y="50890"/>
                    <a:pt x="300640" y="77833"/>
                    <a:pt x="300640" y="105926"/>
                  </a:cubicBezTo>
                  <a:lnTo>
                    <a:pt x="300640" y="194714"/>
                  </a:lnTo>
                  <a:cubicBezTo>
                    <a:pt x="300640" y="253215"/>
                    <a:pt x="253215" y="300640"/>
                    <a:pt x="194714" y="300640"/>
                  </a:cubicBezTo>
                  <a:lnTo>
                    <a:pt x="105926" y="300640"/>
                  </a:lnTo>
                  <a:cubicBezTo>
                    <a:pt x="47425" y="300640"/>
                    <a:pt x="0" y="253215"/>
                    <a:pt x="0" y="194714"/>
                  </a:cubicBezTo>
                  <a:lnTo>
                    <a:pt x="0" y="105926"/>
                  </a:lnTo>
                  <a:cubicBezTo>
                    <a:pt x="0" y="47425"/>
                    <a:pt x="47425" y="0"/>
                    <a:pt x="105926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300640" cy="348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389317" y="1889160"/>
            <a:ext cx="705362" cy="705362"/>
            <a:chOff x="0" y="0"/>
            <a:chExt cx="207245" cy="2072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E88737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839673" y="185115"/>
            <a:ext cx="4287166" cy="1602410"/>
            <a:chOff x="0" y="0"/>
            <a:chExt cx="5716221" cy="213654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715100" cy="1124780"/>
            </a:xfrm>
            <a:custGeom>
              <a:avLst/>
              <a:gdLst/>
              <a:ahLst/>
              <a:cxnLst/>
              <a:rect l="l" t="t" r="r" b="b"/>
              <a:pathLst>
                <a:path w="5715100" h="1124780">
                  <a:moveTo>
                    <a:pt x="0" y="0"/>
                  </a:moveTo>
                  <a:lnTo>
                    <a:pt x="5715100" y="0"/>
                  </a:lnTo>
                  <a:lnTo>
                    <a:pt x="5715100" y="1124780"/>
                  </a:lnTo>
                  <a:lnTo>
                    <a:pt x="0" y="1124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0" y="1190853"/>
              <a:ext cx="5716221" cy="570565"/>
            </a:xfrm>
            <a:custGeom>
              <a:avLst/>
              <a:gdLst/>
              <a:ahLst/>
              <a:cxnLst/>
              <a:rect l="l" t="t" r="r" b="b"/>
              <a:pathLst>
                <a:path w="5716221" h="570565">
                  <a:moveTo>
                    <a:pt x="0" y="0"/>
                  </a:moveTo>
                  <a:lnTo>
                    <a:pt x="5716221" y="0"/>
                  </a:lnTo>
                  <a:lnTo>
                    <a:pt x="5716221" y="570566"/>
                  </a:lnTo>
                  <a:lnTo>
                    <a:pt x="0" y="57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1053" y="1827492"/>
              <a:ext cx="4977995" cy="309055"/>
            </a:xfrm>
            <a:custGeom>
              <a:avLst/>
              <a:gdLst/>
              <a:ahLst/>
              <a:cxnLst/>
              <a:rect l="l" t="t" r="r" b="b"/>
              <a:pathLst>
                <a:path w="4977995" h="309055">
                  <a:moveTo>
                    <a:pt x="0" y="0"/>
                  </a:moveTo>
                  <a:lnTo>
                    <a:pt x="4977995" y="0"/>
                  </a:lnTo>
                  <a:lnTo>
                    <a:pt x="4977995" y="309055"/>
                  </a:lnTo>
                  <a:lnTo>
                    <a:pt x="0" y="30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5053532" y="0"/>
              <a:ext cx="473758" cy="492216"/>
            </a:xfrm>
            <a:custGeom>
              <a:avLst/>
              <a:gdLst/>
              <a:ahLst/>
              <a:cxnLst/>
              <a:rect l="l" t="t" r="r" b="b"/>
              <a:pathLst>
                <a:path w="473758" h="492216">
                  <a:moveTo>
                    <a:pt x="0" y="0"/>
                  </a:moveTo>
                  <a:lnTo>
                    <a:pt x="473758" y="0"/>
                  </a:lnTo>
                  <a:lnTo>
                    <a:pt x="473758" y="492216"/>
                  </a:lnTo>
                  <a:lnTo>
                    <a:pt x="0" y="492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24" name="Freeform 24"/>
          <p:cNvSpPr/>
          <p:nvPr/>
        </p:nvSpPr>
        <p:spPr>
          <a:xfrm>
            <a:off x="-2220622" y="7369471"/>
            <a:ext cx="5071026" cy="3777659"/>
          </a:xfrm>
          <a:custGeom>
            <a:avLst/>
            <a:gdLst/>
            <a:ahLst/>
            <a:cxnLst/>
            <a:rect l="l" t="t" r="r" b="b"/>
            <a:pathLst>
              <a:path w="5071026" h="3777659">
                <a:moveTo>
                  <a:pt x="0" y="0"/>
                </a:moveTo>
                <a:lnTo>
                  <a:pt x="5071027" y="0"/>
                </a:lnTo>
                <a:lnTo>
                  <a:pt x="5071027" y="3777658"/>
                </a:lnTo>
                <a:lnTo>
                  <a:pt x="0" y="37776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5490124" y="5067300"/>
            <a:ext cx="6888063" cy="671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5"/>
              </a:lnSpc>
              <a:spcBef>
                <a:spcPct val="0"/>
              </a:spcBef>
            </a:pPr>
            <a:r>
              <a:rPr lang="en-US" sz="3939" b="1" i="1" spc="78">
                <a:solidFill>
                  <a:srgbClr val="113D57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“Como eu fiz a pesquisa”?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205489" y="6205491"/>
            <a:ext cx="12102703" cy="1390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2134" lvl="1" indent="-286067" algn="l">
              <a:lnSpc>
                <a:spcPts val="3709"/>
              </a:lnSpc>
              <a:buFont typeface="Arial"/>
              <a:buChar char="•"/>
            </a:pPr>
            <a:r>
              <a:rPr lang="en-US" sz="2649" b="1" spc="5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Delineamento.</a:t>
            </a:r>
          </a:p>
          <a:p>
            <a:pPr marL="572134" lvl="1" indent="-286067" algn="l">
              <a:lnSpc>
                <a:spcPts val="3709"/>
              </a:lnSpc>
              <a:buFont typeface="Arial"/>
              <a:buChar char="•"/>
            </a:pPr>
            <a:r>
              <a:rPr lang="en-US" sz="2649" b="1" spc="5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Descrição da população: seleção, critérios de inclusão e exclusão.</a:t>
            </a:r>
          </a:p>
          <a:p>
            <a:pPr marL="572134" lvl="1" indent="-286067" algn="l">
              <a:lnSpc>
                <a:spcPts val="3709"/>
              </a:lnSpc>
              <a:buFont typeface="Arial"/>
              <a:buChar char="•"/>
            </a:pPr>
            <a:r>
              <a:rPr lang="en-US" sz="2649" b="1" spc="52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Métodos.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14C9F2D03E5C142A838250942C6BB3F" ma:contentTypeVersion="2" ma:contentTypeDescription="Crie um novo documento." ma:contentTypeScope="" ma:versionID="3ec2ce77b5b1bb466f04728744780e8a">
  <xsd:schema xmlns:xsd="http://www.w3.org/2001/XMLSchema" xmlns:xs="http://www.w3.org/2001/XMLSchema" xmlns:p="http://schemas.microsoft.com/office/2006/metadata/properties" xmlns:ns1="http://schemas.microsoft.com/sharepoint/v3" xmlns:ns2="74605401-ef82-4e58-8e01-df55332c0536" targetNamespace="http://schemas.microsoft.com/office/2006/metadata/properties" ma:root="true" ma:fieldsID="3212cacbc495c0328e4ed9891fcab4a8" ns1:_="" ns2:_="">
    <xsd:import namespace="http://schemas.microsoft.com/sharepoint/v3"/>
    <xsd:import namespace="74605401-ef82-4e58-8e01-df55332c0536"/>
    <xsd:element name="properties">
      <xsd:complexType>
        <xsd:sequence>
          <xsd:element name="documentManagement">
            <xsd:complexType>
              <xsd:all>
                <xsd:element ref="ns2:Resumo" minOccurs="0"/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Agendamento de Data de Início" ma:description="" ma:hidden="true" ma:internalName="PublishingStartDate">
      <xsd:simpleType>
        <xsd:restriction base="dms:Unknown"/>
      </xsd:simpleType>
    </xsd:element>
    <xsd:element name="PublishingExpirationDate" ma:index="13" nillable="true" ma:displayName="Agendamento de Data de Término" ma:description="Data Final de Agendamento é uma coluna de site criada pelo recurso de Publicação. Ela é usada para especificar a data e a hora em que essa página não será mais exibida aos visitantes do site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05401-ef82-4e58-8e01-df55332c0536" elementFormDefault="qualified">
    <xsd:import namespace="http://schemas.microsoft.com/office/2006/documentManagement/types"/>
    <xsd:import namespace="http://schemas.microsoft.com/office/infopath/2007/PartnerControls"/>
    <xsd:element name="Resumo" ma:index="8" nillable="true" ma:displayName="Resumo" ma:internalName="Resumo">
      <xsd:simpleType>
        <xsd:restriction base="dms:Note">
          <xsd:maxLength value="255"/>
        </xsd:restriction>
      </xsd:simpleType>
    </xsd:element>
    <xsd:element name="_dlc_DocId" ma:index="9" nillable="true" ma:displayName="Valor da ID do Documento" ma:description="O valor da ID do documento atribuída a este item." ma:internalName="_dlc_DocId" ma:readOnly="true">
      <xsd:simpleType>
        <xsd:restriction base="dms:Text"/>
      </xsd:simpleType>
    </xsd:element>
    <xsd:element name="_dlc_DocIdUrl" ma:index="10" nillable="true" ma:displayName="ID do Documento" ma:description="Link permanente par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ID de Persistência" ma:description="Manter a ID ao adicionar." ma:hidden="true" ma:internalName="_dlc_DocIdPersistId" ma:readOnly="true">
      <xsd:simpleType>
        <xsd:restriction base="dms:Boolean"/>
      </xsd:simpleType>
    </xsd:element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umo xmlns="74605401-ef82-4e58-8e01-df55332c0536" xsi:nil="true"/>
    <PublishingExpirationDate xmlns="http://schemas.microsoft.com/sharepoint/v3" xsi:nil="true"/>
    <PublishingStartDate xmlns="http://schemas.microsoft.com/sharepoint/v3" xsi:nil="true"/>
    <_dlc_DocId xmlns="74605401-ef82-4e58-8e01-df55332c0536">Q2MPMETMKQAM-1865530518-19</_dlc_DocId>
    <_dlc_DocIdUrl xmlns="74605401-ef82-4e58-8e01-df55332c0536">
      <Url>http://adminnovoportal.univali.br/institucional/vrppgi/pesquisa/seminario-de-iniciacao-cientifica/instrucoes-para-apresentadores/_layouts/15/DocIdRedir.aspx?ID=Q2MPMETMKQAM-1865530518-19</Url>
      <Description>Q2MPMETMKQAM-1865530518-19</Description>
    </_dlc_DocIdUrl>
  </documentManagement>
</p:properties>
</file>

<file path=customXml/itemProps1.xml><?xml version="1.0" encoding="utf-8"?>
<ds:datastoreItem xmlns:ds="http://schemas.openxmlformats.org/officeDocument/2006/customXml" ds:itemID="{2EC0D6BC-D7E0-4FE9-8187-C31831F6F81B}"/>
</file>

<file path=customXml/itemProps2.xml><?xml version="1.0" encoding="utf-8"?>
<ds:datastoreItem xmlns:ds="http://schemas.openxmlformats.org/officeDocument/2006/customXml" ds:itemID="{E1F3C6CC-BD2B-4CA9-8912-D0D5FDB005EF}"/>
</file>

<file path=customXml/itemProps3.xml><?xml version="1.0" encoding="utf-8"?>
<ds:datastoreItem xmlns:ds="http://schemas.openxmlformats.org/officeDocument/2006/customXml" ds:itemID="{2621E85B-2DED-42DF-84E5-59026AD76491}"/>
</file>

<file path=customXml/itemProps4.xml><?xml version="1.0" encoding="utf-8"?>
<ds:datastoreItem xmlns:ds="http://schemas.openxmlformats.org/officeDocument/2006/customXml" ds:itemID="{62EB4AA6-661A-410A-9975-E3AA1E2A8EE3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419</Words>
  <Application>Microsoft Office PowerPoint</Application>
  <PresentationFormat>Personalizar</PresentationFormat>
  <Paragraphs>89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6" baseType="lpstr">
      <vt:lpstr>Montserrat Bold</vt:lpstr>
      <vt:lpstr>Montserrat Medium</vt:lpstr>
      <vt:lpstr>Montserrat Bold Italics</vt:lpstr>
      <vt:lpstr>Montserrat</vt:lpstr>
      <vt:lpstr>Montserrat Medium Italics</vt:lpstr>
      <vt:lpstr>Calibri</vt:lpstr>
      <vt:lpstr>Arial</vt:lpstr>
      <vt:lpstr>Arimo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e dicas para elaboração dos slides</dc:title>
  <cp:lastModifiedBy>Virginia Kuhnen Zunino</cp:lastModifiedBy>
  <cp:revision>2</cp:revision>
  <dcterms:created xsi:type="dcterms:W3CDTF">2006-08-16T00:00:00Z</dcterms:created>
  <dcterms:modified xsi:type="dcterms:W3CDTF">2024-09-09T20:13:44Z</dcterms:modified>
  <dc:identifier>DAGOrEPKoE0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0x010100E14C9F2D03E5C142A838250942C6BB3F</vt:lpwstr>
  </property>
  <property fmtid="{D5CDD505-2E9C-101B-9397-08002B2CF9AE}" pid="3" name="_dlc_DocIdItemGuid">
    <vt:lpwstr>7e6f8b87-c768-4c16-92c8-f2b873163958</vt:lpwstr>
  </property>
</Properties>
</file>